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4"/>
  </p:sldMasterIdLst>
  <p:notesMasterIdLst>
    <p:notesMasterId r:id="rId12"/>
  </p:notesMasterIdLst>
  <p:handoutMasterIdLst>
    <p:handoutMasterId r:id="rId13"/>
  </p:handoutMasterIdLst>
  <p:sldIdLst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custDataLst>
    <p:tags r:id="rId14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210" userDrawn="1">
          <p15:clr>
            <a:srgbClr val="A4A3A4"/>
          </p15:clr>
        </p15:guide>
        <p15:guide id="3" orient="horz" pos="1026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748" userDrawn="1">
          <p15:clr>
            <a:srgbClr val="A4A3A4"/>
          </p15:clr>
        </p15:guide>
        <p15:guide id="6" orient="horz" pos="3838" userDrawn="1">
          <p15:clr>
            <a:srgbClr val="A4A3A4"/>
          </p15:clr>
        </p15:guide>
        <p15:guide id="7" orient="horz" pos="4156" userDrawn="1">
          <p15:clr>
            <a:srgbClr val="A4A3A4"/>
          </p15:clr>
        </p15:guide>
        <p15:guide id="8" orient="horz" pos="3657" userDrawn="1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2886" userDrawn="1">
          <p15:clr>
            <a:srgbClr val="A4A3A4"/>
          </p15:clr>
        </p15:guide>
        <p15:guide id="11" pos="3780" userDrawn="1">
          <p15:clr>
            <a:srgbClr val="A4A3A4"/>
          </p15:clr>
        </p15:guide>
        <p15:guide id="12" pos="211" userDrawn="1">
          <p15:clr>
            <a:srgbClr val="A4A3A4"/>
          </p15:clr>
        </p15:guide>
        <p15:guide id="13" pos="7469" userDrawn="1">
          <p15:clr>
            <a:srgbClr val="A4A3A4"/>
          </p15:clr>
        </p15:guide>
        <p15:guide id="14" pos="39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minik Täuber" initials="DT" lastIdx="3" clrIdx="0">
    <p:extLst>
      <p:ext uri="{19B8F6BF-5375-455C-9EA6-DF929625EA0E}">
        <p15:presenceInfo xmlns:p15="http://schemas.microsoft.com/office/powerpoint/2012/main" userId="S::d.taeuber@engadin.com::238655f8-3cbe-4ab6-9d43-57128223e1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FD8"/>
    <a:srgbClr val="000000"/>
    <a:srgbClr val="FFFFFF"/>
    <a:srgbClr val="00FF00"/>
    <a:srgbClr val="817E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847F3D-F26F-2907-1338-3C1FF668C24C}" v="929" dt="2021-09-21T09:27:45.699"/>
    <p1510:client id="{56B2B2AF-3D87-317B-9804-7CBA939CCED0}" v="237" dt="2021-09-17T08:44:36.382"/>
    <p1510:client id="{971DEF91-1E2C-4431-AB3A-34B755E356F2}" v="204" dt="2021-09-17T08:50:47.649"/>
    <p1510:client id="{A98D8879-22E0-4375-9E41-A35C0663637B}" v="264" dt="2021-09-22T09:12:21.561"/>
    <p1510:client id="{D8C462DD-3931-7E46-7D20-24BCE8B7EF24}" v="25" dt="2021-09-22T08:45:23.577"/>
    <p1510:client id="{EA045094-B38B-4FD6-9A30-C9EF9722AC93}" v="6" dt="2021-03-08T10:53:52.868"/>
  </p1510:revLst>
</p1510:revInfo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516"/>
      </p:cViewPr>
      <p:guideLst>
        <p:guide orient="horz" pos="2160"/>
        <p:guide orient="horz" pos="210"/>
        <p:guide orient="horz" pos="1026"/>
        <p:guide orient="horz" pos="2296"/>
        <p:guide orient="horz" pos="3748"/>
        <p:guide orient="horz" pos="3838"/>
        <p:guide orient="horz" pos="4156"/>
        <p:guide orient="horz" pos="3657"/>
        <p:guide orient="horz" pos="1071"/>
        <p:guide orient="horz" pos="2886"/>
        <p:guide pos="3780"/>
        <p:guide pos="211"/>
        <p:guide pos="7469"/>
        <p:guide pos="390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minik Täuber" userId="S::d.taeuber@engadin.com::238655f8-3cbe-4ab6-9d43-57128223e131" providerId="AD" clId="Web-{D8C462DD-3931-7E46-7D20-24BCE8B7EF24}"/>
    <pc:docChg chg="modSld">
      <pc:chgData name="Dominik Täuber" userId="S::d.taeuber@engadin.com::238655f8-3cbe-4ab6-9d43-57128223e131" providerId="AD" clId="Web-{D8C462DD-3931-7E46-7D20-24BCE8B7EF24}" dt="2021-09-22T08:45:23.577" v="14" actId="1076"/>
      <pc:docMkLst>
        <pc:docMk/>
      </pc:docMkLst>
      <pc:sldChg chg="delSp modSp">
        <pc:chgData name="Dominik Täuber" userId="S::d.taeuber@engadin.com::238655f8-3cbe-4ab6-9d43-57128223e131" providerId="AD" clId="Web-{D8C462DD-3931-7E46-7D20-24BCE8B7EF24}" dt="2021-09-22T08:45:23.577" v="14" actId="1076"/>
        <pc:sldMkLst>
          <pc:docMk/>
          <pc:sldMk cId="3718883946" sldId="273"/>
        </pc:sldMkLst>
        <pc:spChg chg="mod">
          <ac:chgData name="Dominik Täuber" userId="S::d.taeuber@engadin.com::238655f8-3cbe-4ab6-9d43-57128223e131" providerId="AD" clId="Web-{D8C462DD-3931-7E46-7D20-24BCE8B7EF24}" dt="2021-09-22T08:45:23.577" v="14" actId="1076"/>
          <ac:spMkLst>
            <pc:docMk/>
            <pc:sldMk cId="3718883946" sldId="273"/>
            <ac:spMk id="8" creationId="{90349401-A3D2-42D9-9DCC-01AD6F587AAD}"/>
          </ac:spMkLst>
        </pc:spChg>
        <pc:graphicFrameChg chg="del">
          <ac:chgData name="Dominik Täuber" userId="S::d.taeuber@engadin.com::238655f8-3cbe-4ab6-9d43-57128223e131" providerId="AD" clId="Web-{D8C462DD-3931-7E46-7D20-24BCE8B7EF24}" dt="2021-09-22T08:45:01.967" v="6"/>
          <ac:graphicFrameMkLst>
            <pc:docMk/>
            <pc:sldMk cId="3718883946" sldId="273"/>
            <ac:graphicFrameMk id="5" creationId="{68A27760-98DC-4255-B002-94676B78BB5E}"/>
          </ac:graphicFrameMkLst>
        </pc:graphicFrameChg>
      </pc:sldChg>
    </pc:docChg>
  </pc:docChgLst>
  <pc:docChgLst>
    <pc:chgData name="Martina Stadler" userId="31cc1051-a7ed-4587-968e-e3dbf64957f0" providerId="ADAL" clId="{EA045094-B38B-4FD6-9A30-C9EF9722AC93}"/>
    <pc:docChg chg="custSel addSld delSld modSld sldOrd">
      <pc:chgData name="Martina Stadler" userId="31cc1051-a7ed-4587-968e-e3dbf64957f0" providerId="ADAL" clId="{EA045094-B38B-4FD6-9A30-C9EF9722AC93}" dt="2021-03-17T06:48:32.176" v="3455" actId="13926"/>
      <pc:docMkLst>
        <pc:docMk/>
      </pc:docMkLst>
      <pc:sldChg chg="addSp delSp modSp mod">
        <pc:chgData name="Martina Stadler" userId="31cc1051-a7ed-4587-968e-e3dbf64957f0" providerId="ADAL" clId="{EA045094-B38B-4FD6-9A30-C9EF9722AC93}" dt="2021-03-05T17:32:19.284" v="32" actId="478"/>
        <pc:sldMkLst>
          <pc:docMk/>
          <pc:sldMk cId="4204748994" sldId="260"/>
        </pc:sldMkLst>
        <pc:spChg chg="mod">
          <ac:chgData name="Martina Stadler" userId="31cc1051-a7ed-4587-968e-e3dbf64957f0" providerId="ADAL" clId="{EA045094-B38B-4FD6-9A30-C9EF9722AC93}" dt="2021-03-05T17:30:31.209" v="19" actId="20577"/>
          <ac:spMkLst>
            <pc:docMk/>
            <pc:sldMk cId="4204748994" sldId="260"/>
            <ac:spMk id="2" creationId="{318A517D-6CEE-4438-8753-E4C8A0C1694E}"/>
          </ac:spMkLst>
        </pc:spChg>
        <pc:spChg chg="del">
          <ac:chgData name="Martina Stadler" userId="31cc1051-a7ed-4587-968e-e3dbf64957f0" providerId="ADAL" clId="{EA045094-B38B-4FD6-9A30-C9EF9722AC93}" dt="2021-03-05T17:30:38.421" v="20" actId="478"/>
          <ac:spMkLst>
            <pc:docMk/>
            <pc:sldMk cId="4204748994" sldId="260"/>
            <ac:spMk id="5" creationId="{8FD8E33D-5F56-4A34-9BE0-339720E2E753}"/>
          </ac:spMkLst>
        </pc:spChg>
        <pc:picChg chg="add mod">
          <ac:chgData name="Martina Stadler" userId="31cc1051-a7ed-4587-968e-e3dbf64957f0" providerId="ADAL" clId="{EA045094-B38B-4FD6-9A30-C9EF9722AC93}" dt="2021-03-05T17:30:50.233" v="25" actId="14100"/>
          <ac:picMkLst>
            <pc:docMk/>
            <pc:sldMk cId="4204748994" sldId="260"/>
            <ac:picMk id="7" creationId="{14BD14D9-9D90-4EC9-81FD-6144F0737BAB}"/>
          </ac:picMkLst>
        </pc:picChg>
        <pc:picChg chg="add mod">
          <ac:chgData name="Martina Stadler" userId="31cc1051-a7ed-4587-968e-e3dbf64957f0" providerId="ADAL" clId="{EA045094-B38B-4FD6-9A30-C9EF9722AC93}" dt="2021-03-05T17:31:45.063" v="29" actId="14100"/>
          <ac:picMkLst>
            <pc:docMk/>
            <pc:sldMk cId="4204748994" sldId="260"/>
            <ac:picMk id="9" creationId="{4CC1F521-DAA9-43F9-B400-AADE4C017746}"/>
          </ac:picMkLst>
        </pc:picChg>
        <pc:picChg chg="add del">
          <ac:chgData name="Martina Stadler" userId="31cc1051-a7ed-4587-968e-e3dbf64957f0" providerId="ADAL" clId="{EA045094-B38B-4FD6-9A30-C9EF9722AC93}" dt="2021-03-05T17:32:19.284" v="32" actId="478"/>
          <ac:picMkLst>
            <pc:docMk/>
            <pc:sldMk cId="4204748994" sldId="260"/>
            <ac:picMk id="11" creationId="{B0F7586A-FD50-453E-B66D-0744BB18CB71}"/>
          </ac:picMkLst>
        </pc:picChg>
      </pc:sldChg>
      <pc:sldChg chg="modSp mod">
        <pc:chgData name="Martina Stadler" userId="31cc1051-a7ed-4587-968e-e3dbf64957f0" providerId="ADAL" clId="{EA045094-B38B-4FD6-9A30-C9EF9722AC93}" dt="2021-03-05T17:47:13.699" v="858" actId="20577"/>
        <pc:sldMkLst>
          <pc:docMk/>
          <pc:sldMk cId="1417967675" sldId="261"/>
        </pc:sldMkLst>
        <pc:spChg chg="mod">
          <ac:chgData name="Martina Stadler" userId="31cc1051-a7ed-4587-968e-e3dbf64957f0" providerId="ADAL" clId="{EA045094-B38B-4FD6-9A30-C9EF9722AC93}" dt="2021-03-05T17:47:13.699" v="858" actId="20577"/>
          <ac:spMkLst>
            <pc:docMk/>
            <pc:sldMk cId="1417967675" sldId="261"/>
            <ac:spMk id="5" creationId="{E552961D-CE37-45A3-8D58-DCBC3B5DFB5D}"/>
          </ac:spMkLst>
        </pc:spChg>
      </pc:sldChg>
      <pc:sldChg chg="modSp mod">
        <pc:chgData name="Martina Stadler" userId="31cc1051-a7ed-4587-968e-e3dbf64957f0" providerId="ADAL" clId="{EA045094-B38B-4FD6-9A30-C9EF9722AC93}" dt="2021-03-05T17:47:21.919" v="880" actId="20577"/>
        <pc:sldMkLst>
          <pc:docMk/>
          <pc:sldMk cId="2145431168" sldId="263"/>
        </pc:sldMkLst>
        <pc:spChg chg="mod">
          <ac:chgData name="Martina Stadler" userId="31cc1051-a7ed-4587-968e-e3dbf64957f0" providerId="ADAL" clId="{EA045094-B38B-4FD6-9A30-C9EF9722AC93}" dt="2021-03-05T17:47:21.919" v="880" actId="20577"/>
          <ac:spMkLst>
            <pc:docMk/>
            <pc:sldMk cId="2145431168" sldId="263"/>
            <ac:spMk id="5" creationId="{5A0E07B1-4AE3-42EA-B40D-4A1FE2D1CE04}"/>
          </ac:spMkLst>
        </pc:spChg>
      </pc:sldChg>
      <pc:sldChg chg="del">
        <pc:chgData name="Martina Stadler" userId="31cc1051-a7ed-4587-968e-e3dbf64957f0" providerId="ADAL" clId="{EA045094-B38B-4FD6-9A30-C9EF9722AC93}" dt="2021-03-05T18:02:57.916" v="3027" actId="47"/>
        <pc:sldMkLst>
          <pc:docMk/>
          <pc:sldMk cId="3144193659" sldId="265"/>
        </pc:sldMkLst>
      </pc:sldChg>
      <pc:sldChg chg="addSp delSp modSp add mod">
        <pc:chgData name="Martina Stadler" userId="31cc1051-a7ed-4587-968e-e3dbf64957f0" providerId="ADAL" clId="{EA045094-B38B-4FD6-9A30-C9EF9722AC93}" dt="2021-03-05T17:53:57.943" v="1880" actId="20577"/>
        <pc:sldMkLst>
          <pc:docMk/>
          <pc:sldMk cId="1791328449" sldId="266"/>
        </pc:sldMkLst>
        <pc:spChg chg="add del mod">
          <ac:chgData name="Martina Stadler" userId="31cc1051-a7ed-4587-968e-e3dbf64957f0" providerId="ADAL" clId="{EA045094-B38B-4FD6-9A30-C9EF9722AC93}" dt="2021-03-05T17:33:26.911" v="39"/>
          <ac:spMkLst>
            <pc:docMk/>
            <pc:sldMk cId="1791328449" sldId="266"/>
            <ac:spMk id="3" creationId="{EDDDCDFA-FD34-44F3-956C-36602CE26FA3}"/>
          </ac:spMkLst>
        </pc:spChg>
        <pc:spChg chg="add mod">
          <ac:chgData name="Martina Stadler" userId="31cc1051-a7ed-4587-968e-e3dbf64957f0" providerId="ADAL" clId="{EA045094-B38B-4FD6-9A30-C9EF9722AC93}" dt="2021-03-05T17:53:57.943" v="1880" actId="20577"/>
          <ac:spMkLst>
            <pc:docMk/>
            <pc:sldMk cId="1791328449" sldId="266"/>
            <ac:spMk id="10" creationId="{09BF429F-C14D-4DA6-95FB-F901AE539E8B}"/>
          </ac:spMkLst>
        </pc:spChg>
        <pc:picChg chg="del">
          <ac:chgData name="Martina Stadler" userId="31cc1051-a7ed-4587-968e-e3dbf64957f0" providerId="ADAL" clId="{EA045094-B38B-4FD6-9A30-C9EF9722AC93}" dt="2021-03-05T17:32:21.684" v="33" actId="478"/>
          <ac:picMkLst>
            <pc:docMk/>
            <pc:sldMk cId="1791328449" sldId="266"/>
            <ac:picMk id="7" creationId="{14BD14D9-9D90-4EC9-81FD-6144F0737BAB}"/>
          </ac:picMkLst>
        </pc:picChg>
        <pc:picChg chg="del">
          <ac:chgData name="Martina Stadler" userId="31cc1051-a7ed-4587-968e-e3dbf64957f0" providerId="ADAL" clId="{EA045094-B38B-4FD6-9A30-C9EF9722AC93}" dt="2021-03-05T17:32:23.416" v="34" actId="478"/>
          <ac:picMkLst>
            <pc:docMk/>
            <pc:sldMk cId="1791328449" sldId="266"/>
            <ac:picMk id="9" creationId="{4CC1F521-DAA9-43F9-B400-AADE4C017746}"/>
          </ac:picMkLst>
        </pc:picChg>
        <pc:picChg chg="mod">
          <ac:chgData name="Martina Stadler" userId="31cc1051-a7ed-4587-968e-e3dbf64957f0" providerId="ADAL" clId="{EA045094-B38B-4FD6-9A30-C9EF9722AC93}" dt="2021-03-05T17:32:28.216" v="36" actId="1076"/>
          <ac:picMkLst>
            <pc:docMk/>
            <pc:sldMk cId="1791328449" sldId="266"/>
            <ac:picMk id="11" creationId="{B0F7586A-FD50-453E-B66D-0744BB18CB71}"/>
          </ac:picMkLst>
        </pc:picChg>
      </pc:sldChg>
      <pc:sldChg chg="addSp delSp modSp new mod">
        <pc:chgData name="Martina Stadler" userId="31cc1051-a7ed-4587-968e-e3dbf64957f0" providerId="ADAL" clId="{EA045094-B38B-4FD6-9A30-C9EF9722AC93}" dt="2021-03-05T17:45:42.240" v="844" actId="20577"/>
        <pc:sldMkLst>
          <pc:docMk/>
          <pc:sldMk cId="1736164609" sldId="267"/>
        </pc:sldMkLst>
        <pc:spChg chg="del mod">
          <ac:chgData name="Martina Stadler" userId="31cc1051-a7ed-4587-968e-e3dbf64957f0" providerId="ADAL" clId="{EA045094-B38B-4FD6-9A30-C9EF9722AC93}" dt="2021-03-05T17:35:43.408" v="278" actId="478"/>
          <ac:spMkLst>
            <pc:docMk/>
            <pc:sldMk cId="1736164609" sldId="267"/>
            <ac:spMk id="4" creationId="{53143CAE-B1D4-4BC1-B4F7-5010DBF07016}"/>
          </ac:spMkLst>
        </pc:spChg>
        <pc:spChg chg="mod">
          <ac:chgData name="Martina Stadler" userId="31cc1051-a7ed-4587-968e-e3dbf64957f0" providerId="ADAL" clId="{EA045094-B38B-4FD6-9A30-C9EF9722AC93}" dt="2021-03-05T17:34:51.273" v="275" actId="20577"/>
          <ac:spMkLst>
            <pc:docMk/>
            <pc:sldMk cId="1736164609" sldId="267"/>
            <ac:spMk id="5" creationId="{85085A21-A83A-4587-A701-918A80D235DB}"/>
          </ac:spMkLst>
        </pc:spChg>
        <pc:graphicFrameChg chg="add mod modGraphic">
          <ac:chgData name="Martina Stadler" userId="31cc1051-a7ed-4587-968e-e3dbf64957f0" providerId="ADAL" clId="{EA045094-B38B-4FD6-9A30-C9EF9722AC93}" dt="2021-03-05T17:45:42.240" v="844" actId="20577"/>
          <ac:graphicFrameMkLst>
            <pc:docMk/>
            <pc:sldMk cId="1736164609" sldId="267"/>
            <ac:graphicFrameMk id="6" creationId="{A8465C38-D120-4681-AF25-C636968FC23D}"/>
          </ac:graphicFrameMkLst>
        </pc:graphicFrameChg>
      </pc:sldChg>
      <pc:sldChg chg="modSp add mod delCm">
        <pc:chgData name="Martina Stadler" userId="31cc1051-a7ed-4587-968e-e3dbf64957f0" providerId="ADAL" clId="{EA045094-B38B-4FD6-9A30-C9EF9722AC93}" dt="2021-03-17T06:48:32.176" v="3455" actId="13926"/>
        <pc:sldMkLst>
          <pc:docMk/>
          <pc:sldMk cId="3555308427" sldId="268"/>
        </pc:sldMkLst>
        <pc:spChg chg="mod">
          <ac:chgData name="Martina Stadler" userId="31cc1051-a7ed-4587-968e-e3dbf64957f0" providerId="ADAL" clId="{EA045094-B38B-4FD6-9A30-C9EF9722AC93}" dt="2021-03-17T06:48:32.176" v="3455" actId="13926"/>
          <ac:spMkLst>
            <pc:docMk/>
            <pc:sldMk cId="3555308427" sldId="268"/>
            <ac:spMk id="4" creationId="{53143CAE-B1D4-4BC1-B4F7-5010DBF07016}"/>
          </ac:spMkLst>
        </pc:spChg>
        <pc:spChg chg="mod">
          <ac:chgData name="Martina Stadler" userId="31cc1051-a7ed-4587-968e-e3dbf64957f0" providerId="ADAL" clId="{EA045094-B38B-4FD6-9A30-C9EF9722AC93}" dt="2021-03-05T17:49:57.240" v="1150" actId="5793"/>
          <ac:spMkLst>
            <pc:docMk/>
            <pc:sldMk cId="3555308427" sldId="268"/>
            <ac:spMk id="5" creationId="{85085A21-A83A-4587-A701-918A80D235DB}"/>
          </ac:spMkLst>
        </pc:spChg>
      </pc:sldChg>
      <pc:sldChg chg="modSp add mod ord">
        <pc:chgData name="Martina Stadler" userId="31cc1051-a7ed-4587-968e-e3dbf64957f0" providerId="ADAL" clId="{EA045094-B38B-4FD6-9A30-C9EF9722AC93}" dt="2021-03-08T10:56:13.726" v="3406" actId="5793"/>
        <pc:sldMkLst>
          <pc:docMk/>
          <pc:sldMk cId="4194309619" sldId="269"/>
        </pc:sldMkLst>
        <pc:spChg chg="mod">
          <ac:chgData name="Martina Stadler" userId="31cc1051-a7ed-4587-968e-e3dbf64957f0" providerId="ADAL" clId="{EA045094-B38B-4FD6-9A30-C9EF9722AC93}" dt="2021-03-08T10:56:13.726" v="3406" actId="5793"/>
          <ac:spMkLst>
            <pc:docMk/>
            <pc:sldMk cId="4194309619" sldId="269"/>
            <ac:spMk id="4" creationId="{53143CAE-B1D4-4BC1-B4F7-5010DBF07016}"/>
          </ac:spMkLst>
        </pc:spChg>
        <pc:spChg chg="mod">
          <ac:chgData name="Martina Stadler" userId="31cc1051-a7ed-4587-968e-e3dbf64957f0" providerId="ADAL" clId="{EA045094-B38B-4FD6-9A30-C9EF9722AC93}" dt="2021-03-08T10:56:10.429" v="3404" actId="20577"/>
          <ac:spMkLst>
            <pc:docMk/>
            <pc:sldMk cId="4194309619" sldId="269"/>
            <ac:spMk id="5" creationId="{85085A21-A83A-4587-A701-918A80D235DB}"/>
          </ac:spMkLst>
        </pc:spChg>
      </pc:sldChg>
      <pc:sldChg chg="modSp add mod">
        <pc:chgData name="Martina Stadler" userId="31cc1051-a7ed-4587-968e-e3dbf64957f0" providerId="ADAL" clId="{EA045094-B38B-4FD6-9A30-C9EF9722AC93}" dt="2021-03-05T18:05:40.981" v="3277" actId="20577"/>
        <pc:sldMkLst>
          <pc:docMk/>
          <pc:sldMk cId="4256523760" sldId="270"/>
        </pc:sldMkLst>
        <pc:spChg chg="mod">
          <ac:chgData name="Martina Stadler" userId="31cc1051-a7ed-4587-968e-e3dbf64957f0" providerId="ADAL" clId="{EA045094-B38B-4FD6-9A30-C9EF9722AC93}" dt="2021-03-05T18:05:27.478" v="3271" actId="20577"/>
          <ac:spMkLst>
            <pc:docMk/>
            <pc:sldMk cId="4256523760" sldId="270"/>
            <ac:spMk id="4" creationId="{53143CAE-B1D4-4BC1-B4F7-5010DBF07016}"/>
          </ac:spMkLst>
        </pc:spChg>
        <pc:spChg chg="mod">
          <ac:chgData name="Martina Stadler" userId="31cc1051-a7ed-4587-968e-e3dbf64957f0" providerId="ADAL" clId="{EA045094-B38B-4FD6-9A30-C9EF9722AC93}" dt="2021-03-05T18:05:40.981" v="3277" actId="20577"/>
          <ac:spMkLst>
            <pc:docMk/>
            <pc:sldMk cId="4256523760" sldId="270"/>
            <ac:spMk id="5" creationId="{85085A21-A83A-4587-A701-918A80D235DB}"/>
          </ac:spMkLst>
        </pc:spChg>
      </pc:sldChg>
      <pc:sldChg chg="modSp add mod">
        <pc:chgData name="Martina Stadler" userId="31cc1051-a7ed-4587-968e-e3dbf64957f0" providerId="ADAL" clId="{EA045094-B38B-4FD6-9A30-C9EF9722AC93}" dt="2021-03-08T12:35:48.455" v="3429" actId="20577"/>
        <pc:sldMkLst>
          <pc:docMk/>
          <pc:sldMk cId="3704243011" sldId="271"/>
        </pc:sldMkLst>
        <pc:spChg chg="mod">
          <ac:chgData name="Martina Stadler" userId="31cc1051-a7ed-4587-968e-e3dbf64957f0" providerId="ADAL" clId="{EA045094-B38B-4FD6-9A30-C9EF9722AC93}" dt="2021-03-08T12:35:48.455" v="3429" actId="20577"/>
          <ac:spMkLst>
            <pc:docMk/>
            <pc:sldMk cId="3704243011" sldId="271"/>
            <ac:spMk id="4" creationId="{53143CAE-B1D4-4BC1-B4F7-5010DBF07016}"/>
          </ac:spMkLst>
        </pc:spChg>
      </pc:sldChg>
      <pc:sldChg chg="modSp add mod">
        <pc:chgData name="Martina Stadler" userId="31cc1051-a7ed-4587-968e-e3dbf64957f0" providerId="ADAL" clId="{EA045094-B38B-4FD6-9A30-C9EF9722AC93}" dt="2021-03-05T18:03:16.642" v="3060" actId="20577"/>
        <pc:sldMkLst>
          <pc:docMk/>
          <pc:sldMk cId="3343242067" sldId="272"/>
        </pc:sldMkLst>
        <pc:spChg chg="mod">
          <ac:chgData name="Martina Stadler" userId="31cc1051-a7ed-4587-968e-e3dbf64957f0" providerId="ADAL" clId="{EA045094-B38B-4FD6-9A30-C9EF9722AC93}" dt="2021-03-05T18:03:16.642" v="3060" actId="20577"/>
          <ac:spMkLst>
            <pc:docMk/>
            <pc:sldMk cId="3343242067" sldId="272"/>
            <ac:spMk id="4" creationId="{53143CAE-B1D4-4BC1-B4F7-5010DBF07016}"/>
          </ac:spMkLst>
        </pc:spChg>
      </pc:sldChg>
      <pc:sldChg chg="modSp add del mod">
        <pc:chgData name="Martina Stadler" userId="31cc1051-a7ed-4587-968e-e3dbf64957f0" providerId="ADAL" clId="{EA045094-B38B-4FD6-9A30-C9EF9722AC93}" dt="2021-03-05T18:05:31.292" v="3272" actId="47"/>
        <pc:sldMkLst>
          <pc:docMk/>
          <pc:sldMk cId="4120260214" sldId="273"/>
        </pc:sldMkLst>
        <pc:spChg chg="mod">
          <ac:chgData name="Martina Stadler" userId="31cc1051-a7ed-4587-968e-e3dbf64957f0" providerId="ADAL" clId="{EA045094-B38B-4FD6-9A30-C9EF9722AC93}" dt="2021-03-05T18:05:10.288" v="3239" actId="20577"/>
          <ac:spMkLst>
            <pc:docMk/>
            <pc:sldMk cId="4120260214" sldId="273"/>
            <ac:spMk id="5" creationId="{85085A21-A83A-4587-A701-918A80D235DB}"/>
          </ac:spMkLst>
        </pc:spChg>
      </pc:sldChg>
    </pc:docChg>
  </pc:docChgLst>
  <pc:docChgLst>
    <pc:chgData name="Claudio Daguati" userId="S::c.daguati@engadin.com::74bb0c2f-8d65-4983-b12c-5f8d6b843cc4" providerId="AD" clId="Web-{971DEF91-1E2C-4431-AB3A-34B755E356F2}"/>
    <pc:docChg chg="addSld modSld">
      <pc:chgData name="Claudio Daguati" userId="S::c.daguati@engadin.com::74bb0c2f-8d65-4983-b12c-5f8d6b843cc4" providerId="AD" clId="Web-{971DEF91-1E2C-4431-AB3A-34B755E356F2}" dt="2021-09-17T08:50:47.649" v="108"/>
      <pc:docMkLst>
        <pc:docMk/>
      </pc:docMkLst>
      <pc:sldChg chg="addSp delSp modSp mod modClrScheme chgLayout">
        <pc:chgData name="Claudio Daguati" userId="S::c.daguati@engadin.com::74bb0c2f-8d65-4983-b12c-5f8d6b843cc4" providerId="AD" clId="Web-{971DEF91-1E2C-4431-AB3A-34B755E356F2}" dt="2021-09-17T08:50:47.649" v="108"/>
        <pc:sldMkLst>
          <pc:docMk/>
          <pc:sldMk cId="1124275608" sldId="264"/>
        </pc:sldMkLst>
        <pc:spChg chg="mod ord">
          <ac:chgData name="Claudio Daguati" userId="S::c.daguati@engadin.com::74bb0c2f-8d65-4983-b12c-5f8d6b843cc4" providerId="AD" clId="Web-{971DEF91-1E2C-4431-AB3A-34B755E356F2}" dt="2021-09-17T08:50:00.725" v="107"/>
          <ac:spMkLst>
            <pc:docMk/>
            <pc:sldMk cId="1124275608" sldId="264"/>
            <ac:spMk id="2" creationId="{318A517D-6CEE-4438-8753-E4C8A0C1694E}"/>
          </ac:spMkLst>
        </pc:spChg>
        <pc:spChg chg="del mod">
          <ac:chgData name="Claudio Daguati" userId="S::c.daguati@engadin.com::74bb0c2f-8d65-4983-b12c-5f8d6b843cc4" providerId="AD" clId="Web-{971DEF91-1E2C-4431-AB3A-34B755E356F2}" dt="2021-09-17T08:50:00.725" v="107"/>
          <ac:spMkLst>
            <pc:docMk/>
            <pc:sldMk cId="1124275608" sldId="264"/>
            <ac:spMk id="3" creationId="{586CA8BC-E829-439D-BBA9-28C9075CAE15}"/>
          </ac:spMkLst>
        </pc:spChg>
        <pc:spChg chg="mod ord">
          <ac:chgData name="Claudio Daguati" userId="S::c.daguati@engadin.com::74bb0c2f-8d65-4983-b12c-5f8d6b843cc4" providerId="AD" clId="Web-{971DEF91-1E2C-4431-AB3A-34B755E356F2}" dt="2021-09-17T08:50:00.725" v="107"/>
          <ac:spMkLst>
            <pc:docMk/>
            <pc:sldMk cId="1124275608" sldId="264"/>
            <ac:spMk id="4" creationId="{5461ADBB-0574-4E29-B8BF-7717A0C2A0D0}"/>
          </ac:spMkLst>
        </pc:spChg>
        <pc:spChg chg="mod">
          <ac:chgData name="Claudio Daguati" userId="S::c.daguati@engadin.com::74bb0c2f-8d65-4983-b12c-5f8d6b843cc4" providerId="AD" clId="Web-{971DEF91-1E2C-4431-AB3A-34B755E356F2}" dt="2021-09-17T08:50:00.725" v="107"/>
          <ac:spMkLst>
            <pc:docMk/>
            <pc:sldMk cId="1124275608" sldId="264"/>
            <ac:spMk id="6" creationId="{B6652830-5244-44FE-8C6B-EAB8F635FF2A}"/>
          </ac:spMkLst>
        </pc:spChg>
        <pc:spChg chg="add del mod">
          <ac:chgData name="Claudio Daguati" userId="S::c.daguati@engadin.com::74bb0c2f-8d65-4983-b12c-5f8d6b843cc4" providerId="AD" clId="Web-{971DEF91-1E2C-4431-AB3A-34B755E356F2}" dt="2021-09-17T08:50:47.649" v="108"/>
          <ac:spMkLst>
            <pc:docMk/>
            <pc:sldMk cId="1124275608" sldId="264"/>
            <ac:spMk id="12" creationId="{C72C1B82-F522-4D30-83DF-A124FB19FC15}"/>
          </ac:spMkLst>
        </pc:spChg>
        <pc:graphicFrameChg chg="add">
          <ac:chgData name="Claudio Daguati" userId="S::c.daguati@engadin.com::74bb0c2f-8d65-4983-b12c-5f8d6b843cc4" providerId="AD" clId="Web-{971DEF91-1E2C-4431-AB3A-34B755E356F2}" dt="2021-09-17T08:50:00.725" v="107"/>
          <ac:graphicFrameMkLst>
            <pc:docMk/>
            <pc:sldMk cId="1124275608" sldId="264"/>
            <ac:graphicFrameMk id="8" creationId="{2F6BB7FD-1EB8-4D4A-9AAA-FC121F42AF66}"/>
          </ac:graphicFrameMkLst>
        </pc:graphicFrameChg>
      </pc:sldChg>
      <pc:sldChg chg="addSp delSp modSp new mod modClrScheme chgLayout">
        <pc:chgData name="Claudio Daguati" userId="S::c.daguati@engadin.com::74bb0c2f-8d65-4983-b12c-5f8d6b843cc4" providerId="AD" clId="Web-{971DEF91-1E2C-4431-AB3A-34B755E356F2}" dt="2021-09-17T08:47:18.809" v="106"/>
        <pc:sldMkLst>
          <pc:docMk/>
          <pc:sldMk cId="244859653" sldId="265"/>
        </pc:sldMkLst>
        <pc:spChg chg="mod">
          <ac:chgData name="Claudio Daguati" userId="S::c.daguati@engadin.com::74bb0c2f-8d65-4983-b12c-5f8d6b843cc4" providerId="AD" clId="Web-{971DEF91-1E2C-4431-AB3A-34B755E356F2}" dt="2021-09-17T08:38:32.590" v="2"/>
          <ac:spMkLst>
            <pc:docMk/>
            <pc:sldMk cId="244859653" sldId="265"/>
            <ac:spMk id="2" creationId="{2150730E-F423-40DF-8653-3E2FED7595F8}"/>
          </ac:spMkLst>
        </pc:spChg>
        <pc:spChg chg="mod">
          <ac:chgData name="Claudio Daguati" userId="S::c.daguati@engadin.com::74bb0c2f-8d65-4983-b12c-5f8d6b843cc4" providerId="AD" clId="Web-{971DEF91-1E2C-4431-AB3A-34B755E356F2}" dt="2021-09-17T08:38:32.590" v="2"/>
          <ac:spMkLst>
            <pc:docMk/>
            <pc:sldMk cId="244859653" sldId="265"/>
            <ac:spMk id="3" creationId="{BEDF2576-06FB-4822-9ABA-810D441BCABE}"/>
          </ac:spMkLst>
        </pc:spChg>
        <pc:spChg chg="del">
          <ac:chgData name="Claudio Daguati" userId="S::c.daguati@engadin.com::74bb0c2f-8d65-4983-b12c-5f8d6b843cc4" providerId="AD" clId="Web-{971DEF91-1E2C-4431-AB3A-34B755E356F2}" dt="2021-09-17T08:38:32.590" v="2"/>
          <ac:spMkLst>
            <pc:docMk/>
            <pc:sldMk cId="244859653" sldId="265"/>
            <ac:spMk id="4" creationId="{7008A720-1AEA-413B-8B6D-6CC1949400A4}"/>
          </ac:spMkLst>
        </pc:spChg>
        <pc:spChg chg="del">
          <ac:chgData name="Claudio Daguati" userId="S::c.daguati@engadin.com::74bb0c2f-8d65-4983-b12c-5f8d6b843cc4" providerId="AD" clId="Web-{971DEF91-1E2C-4431-AB3A-34B755E356F2}" dt="2021-09-17T08:38:32.590" v="2"/>
          <ac:spMkLst>
            <pc:docMk/>
            <pc:sldMk cId="244859653" sldId="265"/>
            <ac:spMk id="5" creationId="{F2D4C06F-99A3-4505-AFFF-651D327FC93B}"/>
          </ac:spMkLst>
        </pc:spChg>
        <pc:picChg chg="add mod">
          <ac:chgData name="Claudio Daguati" userId="S::c.daguati@engadin.com::74bb0c2f-8d65-4983-b12c-5f8d6b843cc4" providerId="AD" clId="Web-{971DEF91-1E2C-4431-AB3A-34B755E356F2}" dt="2021-09-17T08:47:18.809" v="106"/>
          <ac:picMkLst>
            <pc:docMk/>
            <pc:sldMk cId="244859653" sldId="265"/>
            <ac:picMk id="6" creationId="{4F3D2B09-9FE9-46F8-A998-6CC54D25EE0B}"/>
          </ac:picMkLst>
        </pc:picChg>
      </pc:sldChg>
      <pc:sldChg chg="addSp delSp modSp new">
        <pc:chgData name="Claudio Daguati" userId="S::c.daguati@engadin.com::74bb0c2f-8d65-4983-b12c-5f8d6b843cc4" providerId="AD" clId="Web-{971DEF91-1E2C-4431-AB3A-34B755E356F2}" dt="2021-09-17T08:38:52.967" v="4"/>
        <pc:sldMkLst>
          <pc:docMk/>
          <pc:sldMk cId="1468446759" sldId="266"/>
        </pc:sldMkLst>
        <pc:spChg chg="del">
          <ac:chgData name="Claudio Daguati" userId="S::c.daguati@engadin.com::74bb0c2f-8d65-4983-b12c-5f8d6b843cc4" providerId="AD" clId="Web-{971DEF91-1E2C-4431-AB3A-34B755E356F2}" dt="2021-09-17T08:38:52.967" v="4"/>
          <ac:spMkLst>
            <pc:docMk/>
            <pc:sldMk cId="1468446759" sldId="266"/>
            <ac:spMk id="4" creationId="{47487420-0493-4BE7-B8C5-21E01210F1FB}"/>
          </ac:spMkLst>
        </pc:spChg>
        <pc:picChg chg="add mod ord modCrop">
          <ac:chgData name="Claudio Daguati" userId="S::c.daguati@engadin.com::74bb0c2f-8d65-4983-b12c-5f8d6b843cc4" providerId="AD" clId="Web-{971DEF91-1E2C-4431-AB3A-34B755E356F2}" dt="2021-09-17T08:38:52.967" v="4"/>
          <ac:picMkLst>
            <pc:docMk/>
            <pc:sldMk cId="1468446759" sldId="266"/>
            <ac:picMk id="5" creationId="{48F77159-6B08-46ED-9ADA-11928DA3941E}"/>
          </ac:picMkLst>
        </pc:picChg>
      </pc:sldChg>
    </pc:docChg>
  </pc:docChgLst>
  <pc:docChgLst>
    <pc:chgData name="Dominik Täuber" userId="S::d.taeuber@engadin.com::238655f8-3cbe-4ab6-9d43-57128223e131" providerId="AD" clId="Web-{E0A19EF8-E480-7F7A-0636-B24573FF4A1F}"/>
    <pc:docChg chg="modSld">
      <pc:chgData name="Dominik Täuber" userId="S::d.taeuber@engadin.com::238655f8-3cbe-4ab6-9d43-57128223e131" providerId="AD" clId="Web-{E0A19EF8-E480-7F7A-0636-B24573FF4A1F}" dt="2021-03-08T07:53:05.495" v="127"/>
      <pc:docMkLst>
        <pc:docMk/>
      </pc:docMkLst>
      <pc:sldChg chg="modSp addCm">
        <pc:chgData name="Dominik Täuber" userId="S::d.taeuber@engadin.com::238655f8-3cbe-4ab6-9d43-57128223e131" providerId="AD" clId="Web-{E0A19EF8-E480-7F7A-0636-B24573FF4A1F}" dt="2021-03-08T07:53:05.495" v="127"/>
        <pc:sldMkLst>
          <pc:docMk/>
          <pc:sldMk cId="3555308427" sldId="268"/>
        </pc:sldMkLst>
        <pc:spChg chg="mod">
          <ac:chgData name="Dominik Täuber" userId="S::d.taeuber@engadin.com::238655f8-3cbe-4ab6-9d43-57128223e131" providerId="AD" clId="Web-{E0A19EF8-E480-7F7A-0636-B24573FF4A1F}" dt="2021-03-08T07:52:52.400" v="126" actId="20577"/>
          <ac:spMkLst>
            <pc:docMk/>
            <pc:sldMk cId="3555308427" sldId="268"/>
            <ac:spMk id="4" creationId="{53143CAE-B1D4-4BC1-B4F7-5010DBF07016}"/>
          </ac:spMkLst>
        </pc:spChg>
      </pc:sldChg>
      <pc:sldChg chg="modSp addCm">
        <pc:chgData name="Dominik Täuber" userId="S::d.taeuber@engadin.com::238655f8-3cbe-4ab6-9d43-57128223e131" providerId="AD" clId="Web-{E0A19EF8-E480-7F7A-0636-B24573FF4A1F}" dt="2021-03-08T07:42:19.333" v="105"/>
        <pc:sldMkLst>
          <pc:docMk/>
          <pc:sldMk cId="3704243011" sldId="271"/>
        </pc:sldMkLst>
        <pc:spChg chg="mod">
          <ac:chgData name="Dominik Täuber" userId="S::d.taeuber@engadin.com::238655f8-3cbe-4ab6-9d43-57128223e131" providerId="AD" clId="Web-{E0A19EF8-E480-7F7A-0636-B24573FF4A1F}" dt="2021-03-08T07:41:58.941" v="104" actId="20577"/>
          <ac:spMkLst>
            <pc:docMk/>
            <pc:sldMk cId="3704243011" sldId="271"/>
            <ac:spMk id="4" creationId="{53143CAE-B1D4-4BC1-B4F7-5010DBF07016}"/>
          </ac:spMkLst>
        </pc:spChg>
      </pc:sldChg>
    </pc:docChg>
  </pc:docChgLst>
  <pc:docChgLst>
    <pc:chgData name="Dominik Täuber" userId="S::d.taeuber@engadin.com::238655f8-3cbe-4ab6-9d43-57128223e131" providerId="AD" clId="Web-{56B2B2AF-3D87-317B-9804-7CBA939CCED0}"/>
    <pc:docChg chg="modSld">
      <pc:chgData name="Dominik Täuber" userId="S::d.taeuber@engadin.com::238655f8-3cbe-4ab6-9d43-57128223e131" providerId="AD" clId="Web-{56B2B2AF-3D87-317B-9804-7CBA939CCED0}" dt="2021-09-17T08:44:34.444" v="118" actId="20577"/>
      <pc:docMkLst>
        <pc:docMk/>
      </pc:docMkLst>
      <pc:sldChg chg="modSp">
        <pc:chgData name="Dominik Täuber" userId="S::d.taeuber@engadin.com::238655f8-3cbe-4ab6-9d43-57128223e131" providerId="AD" clId="Web-{56B2B2AF-3D87-317B-9804-7CBA939CCED0}" dt="2021-09-17T08:39:19.220" v="84" actId="20577"/>
        <pc:sldMkLst>
          <pc:docMk/>
          <pc:sldMk cId="2348597214" sldId="262"/>
        </pc:sldMkLst>
        <pc:spChg chg="mod">
          <ac:chgData name="Dominik Täuber" userId="S::d.taeuber@engadin.com::238655f8-3cbe-4ab6-9d43-57128223e131" providerId="AD" clId="Web-{56B2B2AF-3D87-317B-9804-7CBA939CCED0}" dt="2021-09-17T08:39:19.220" v="84" actId="20577"/>
          <ac:spMkLst>
            <pc:docMk/>
            <pc:sldMk cId="2348597214" sldId="262"/>
            <ac:spMk id="3" creationId="{586CA8BC-E829-439D-BBA9-28C9075CAE15}"/>
          </ac:spMkLst>
        </pc:spChg>
      </pc:sldChg>
      <pc:sldChg chg="modSp">
        <pc:chgData name="Dominik Täuber" userId="S::d.taeuber@engadin.com::238655f8-3cbe-4ab6-9d43-57128223e131" providerId="AD" clId="Web-{56B2B2AF-3D87-317B-9804-7CBA939CCED0}" dt="2021-09-17T08:35:44.326" v="59" actId="20577"/>
        <pc:sldMkLst>
          <pc:docMk/>
          <pc:sldMk cId="1105782659" sldId="263"/>
        </pc:sldMkLst>
        <pc:spChg chg="mod">
          <ac:chgData name="Dominik Täuber" userId="S::d.taeuber@engadin.com::238655f8-3cbe-4ab6-9d43-57128223e131" providerId="AD" clId="Web-{56B2B2AF-3D87-317B-9804-7CBA939CCED0}" dt="2021-09-17T08:35:44.326" v="59" actId="20577"/>
          <ac:spMkLst>
            <pc:docMk/>
            <pc:sldMk cId="1105782659" sldId="263"/>
            <ac:spMk id="3" creationId="{586CA8BC-E829-439D-BBA9-28C9075CAE15}"/>
          </ac:spMkLst>
        </pc:spChg>
      </pc:sldChg>
      <pc:sldChg chg="modSp">
        <pc:chgData name="Dominik Täuber" userId="S::d.taeuber@engadin.com::238655f8-3cbe-4ab6-9d43-57128223e131" providerId="AD" clId="Web-{56B2B2AF-3D87-317B-9804-7CBA939CCED0}" dt="2021-09-17T08:44:34.444" v="118" actId="20577"/>
        <pc:sldMkLst>
          <pc:docMk/>
          <pc:sldMk cId="1124275608" sldId="264"/>
        </pc:sldMkLst>
        <pc:spChg chg="mod">
          <ac:chgData name="Dominik Täuber" userId="S::d.taeuber@engadin.com::238655f8-3cbe-4ab6-9d43-57128223e131" providerId="AD" clId="Web-{56B2B2AF-3D87-317B-9804-7CBA939CCED0}" dt="2021-09-17T08:44:34.444" v="118" actId="20577"/>
          <ac:spMkLst>
            <pc:docMk/>
            <pc:sldMk cId="1124275608" sldId="264"/>
            <ac:spMk id="3" creationId="{586CA8BC-E829-439D-BBA9-28C9075CAE15}"/>
          </ac:spMkLst>
        </pc:spChg>
      </pc:sldChg>
    </pc:docChg>
  </pc:docChgLst>
  <pc:docChgLst>
    <pc:chgData name="Claudio Daguati" userId="S::c.daguati@engadin.com::74bb0c2f-8d65-4983-b12c-5f8d6b843cc4" providerId="AD" clId="Web-{A98D8879-22E0-4375-9E41-A35C0663637B}"/>
    <pc:docChg chg="delSld modSld">
      <pc:chgData name="Claudio Daguati" userId="S::c.daguati@engadin.com::74bb0c2f-8d65-4983-b12c-5f8d6b843cc4" providerId="AD" clId="Web-{A98D8879-22E0-4375-9E41-A35C0663637B}" dt="2021-09-22T09:12:21.561" v="137" actId="20577"/>
      <pc:docMkLst>
        <pc:docMk/>
      </pc:docMkLst>
      <pc:sldChg chg="addSp delSp modSp mod modClrScheme chgLayout">
        <pc:chgData name="Claudio Daguati" userId="S::c.daguati@engadin.com::74bb0c2f-8d65-4983-b12c-5f8d6b843cc4" providerId="AD" clId="Web-{A98D8879-22E0-4375-9E41-A35C0663637B}" dt="2021-09-22T09:12:21.561" v="137" actId="20577"/>
        <pc:sldMkLst>
          <pc:docMk/>
          <pc:sldMk cId="1124275608" sldId="264"/>
        </pc:sldMkLst>
        <pc:spChg chg="mod">
          <ac:chgData name="Claudio Daguati" userId="S::c.daguati@engadin.com::74bb0c2f-8d65-4983-b12c-5f8d6b843cc4" providerId="AD" clId="Web-{A98D8879-22E0-4375-9E41-A35C0663637B}" dt="2021-09-22T09:05:46.246" v="9"/>
          <ac:spMkLst>
            <pc:docMk/>
            <pc:sldMk cId="1124275608" sldId="264"/>
            <ac:spMk id="2" creationId="{318A517D-6CEE-4438-8753-E4C8A0C1694E}"/>
          </ac:spMkLst>
        </pc:spChg>
        <pc:spChg chg="mod">
          <ac:chgData name="Claudio Daguati" userId="S::c.daguati@engadin.com::74bb0c2f-8d65-4983-b12c-5f8d6b843cc4" providerId="AD" clId="Web-{A98D8879-22E0-4375-9E41-A35C0663637B}" dt="2021-09-22T09:05:46.246" v="9"/>
          <ac:spMkLst>
            <pc:docMk/>
            <pc:sldMk cId="1124275608" sldId="264"/>
            <ac:spMk id="4" creationId="{5461ADBB-0574-4E29-B8BF-7717A0C2A0D0}"/>
          </ac:spMkLst>
        </pc:spChg>
        <pc:spChg chg="mod">
          <ac:chgData name="Claudio Daguati" userId="S::c.daguati@engadin.com::74bb0c2f-8d65-4983-b12c-5f8d6b843cc4" providerId="AD" clId="Web-{A98D8879-22E0-4375-9E41-A35C0663637B}" dt="2021-09-22T09:05:46.246" v="9"/>
          <ac:spMkLst>
            <pc:docMk/>
            <pc:sldMk cId="1124275608" sldId="264"/>
            <ac:spMk id="6" creationId="{B6652830-5244-44FE-8C6B-EAB8F635FF2A}"/>
          </ac:spMkLst>
        </pc:spChg>
        <pc:spChg chg="add del mod ord">
          <ac:chgData name="Claudio Daguati" userId="S::c.daguati@engadin.com::74bb0c2f-8d65-4983-b12c-5f8d6b843cc4" providerId="AD" clId="Web-{A98D8879-22E0-4375-9E41-A35C0663637B}" dt="2021-09-22T09:05:51.746" v="10"/>
          <ac:spMkLst>
            <pc:docMk/>
            <pc:sldMk cId="1124275608" sldId="264"/>
            <ac:spMk id="11" creationId="{2ED65C62-9DFC-4DE3-A18F-1FE0DFB73A28}"/>
          </ac:spMkLst>
        </pc:spChg>
        <pc:spChg chg="add del mod">
          <ac:chgData name="Claudio Daguati" userId="S::c.daguati@engadin.com::74bb0c2f-8d65-4983-b12c-5f8d6b843cc4" providerId="AD" clId="Web-{A98D8879-22E0-4375-9E41-A35C0663637B}" dt="2021-09-22T09:06:36.934" v="46"/>
          <ac:spMkLst>
            <pc:docMk/>
            <pc:sldMk cId="1124275608" sldId="264"/>
            <ac:spMk id="16" creationId="{81BBD88A-274E-45BC-B7C6-8687CA39B830}"/>
          </ac:spMkLst>
        </pc:spChg>
        <pc:spChg chg="add mod">
          <ac:chgData name="Claudio Daguati" userId="S::c.daguati@engadin.com::74bb0c2f-8d65-4983-b12c-5f8d6b843cc4" providerId="AD" clId="Web-{A98D8879-22E0-4375-9E41-A35C0663637B}" dt="2021-09-22T09:12:21.561" v="137" actId="20577"/>
          <ac:spMkLst>
            <pc:docMk/>
            <pc:sldMk cId="1124275608" sldId="264"/>
            <ac:spMk id="18" creationId="{035A0252-12E7-4A27-8B98-187150230FDC}"/>
          </ac:spMkLst>
        </pc:spChg>
        <pc:graphicFrameChg chg="del">
          <ac:chgData name="Claudio Daguati" userId="S::c.daguati@engadin.com::74bb0c2f-8d65-4983-b12c-5f8d6b843cc4" providerId="AD" clId="Web-{A98D8879-22E0-4375-9E41-A35C0663637B}" dt="2021-09-22T09:03:42.635" v="1"/>
          <ac:graphicFrameMkLst>
            <pc:docMk/>
            <pc:sldMk cId="1124275608" sldId="264"/>
            <ac:graphicFrameMk id="8" creationId="{2F6BB7FD-1EB8-4D4A-9AAA-FC121F42AF66}"/>
          </ac:graphicFrameMkLst>
        </pc:graphicFrameChg>
        <pc:picChg chg="add mod ord">
          <ac:chgData name="Claudio Daguati" userId="S::c.daguati@engadin.com::74bb0c2f-8d65-4983-b12c-5f8d6b843cc4" providerId="AD" clId="Web-{A98D8879-22E0-4375-9E41-A35C0663637B}" dt="2021-09-22T09:05:56.902" v="12" actId="14100"/>
          <ac:picMkLst>
            <pc:docMk/>
            <pc:sldMk cId="1124275608" sldId="264"/>
            <ac:picMk id="10" creationId="{4F68DCA6-83F1-4079-86CE-71AAFE28EF05}"/>
          </ac:picMkLst>
        </pc:picChg>
      </pc:sldChg>
      <pc:sldChg chg="delSp">
        <pc:chgData name="Claudio Daguati" userId="S::c.daguati@engadin.com::74bb0c2f-8d65-4983-b12c-5f8d6b843cc4" providerId="AD" clId="Web-{A98D8879-22E0-4375-9E41-A35C0663637B}" dt="2021-09-22T09:03:36.792" v="0"/>
        <pc:sldMkLst>
          <pc:docMk/>
          <pc:sldMk cId="244859653" sldId="265"/>
        </pc:sldMkLst>
        <pc:picChg chg="del">
          <ac:chgData name="Claudio Daguati" userId="S::c.daguati@engadin.com::74bb0c2f-8d65-4983-b12c-5f8d6b843cc4" providerId="AD" clId="Web-{A98D8879-22E0-4375-9E41-A35C0663637B}" dt="2021-09-22T09:03:36.792" v="0"/>
          <ac:picMkLst>
            <pc:docMk/>
            <pc:sldMk cId="244859653" sldId="265"/>
            <ac:picMk id="6" creationId="{4F3D2B09-9FE9-46F8-A998-6CC54D25EE0B}"/>
          </ac:picMkLst>
        </pc:picChg>
      </pc:sldChg>
      <pc:sldChg chg="del">
        <pc:chgData name="Claudio Daguati" userId="S::c.daguati@engadin.com::74bb0c2f-8d65-4983-b12c-5f8d6b843cc4" providerId="AD" clId="Web-{A98D8879-22E0-4375-9E41-A35C0663637B}" dt="2021-09-22T09:03:44.667" v="2"/>
        <pc:sldMkLst>
          <pc:docMk/>
          <pc:sldMk cId="1468446759" sldId="266"/>
        </pc:sldMkLst>
      </pc:sldChg>
    </pc:docChg>
  </pc:docChgLst>
  <pc:docChgLst>
    <pc:chgData name="Dominik Täuber" userId="S::d.taeuber@engadin.com::238655f8-3cbe-4ab6-9d43-57128223e131" providerId="AD" clId="Web-{4D847F3D-F26F-2907-1338-3C1FF668C24C}"/>
    <pc:docChg chg="addSld modSld">
      <pc:chgData name="Dominik Täuber" userId="S::d.taeuber@engadin.com::238655f8-3cbe-4ab6-9d43-57128223e131" providerId="AD" clId="Web-{4D847F3D-F26F-2907-1338-3C1FF668C24C}" dt="2021-09-21T09:27:45.699" v="615" actId="1076"/>
      <pc:docMkLst>
        <pc:docMk/>
      </pc:docMkLst>
      <pc:sldChg chg="modSp">
        <pc:chgData name="Dominik Täuber" userId="S::d.taeuber@engadin.com::238655f8-3cbe-4ab6-9d43-57128223e131" providerId="AD" clId="Web-{4D847F3D-F26F-2907-1338-3C1FF668C24C}" dt="2021-09-21T08:33:46.565" v="464" actId="20577"/>
        <pc:sldMkLst>
          <pc:docMk/>
          <pc:sldMk cId="4204748994" sldId="260"/>
        </pc:sldMkLst>
        <pc:spChg chg="mod">
          <ac:chgData name="Dominik Täuber" userId="S::d.taeuber@engadin.com::238655f8-3cbe-4ab6-9d43-57128223e131" providerId="AD" clId="Web-{4D847F3D-F26F-2907-1338-3C1FF668C24C}" dt="2021-09-21T08:33:46.565" v="464" actId="20577"/>
          <ac:spMkLst>
            <pc:docMk/>
            <pc:sldMk cId="4204748994" sldId="260"/>
            <ac:spMk id="3" creationId="{586CA8BC-E829-439D-BBA9-28C9075CAE15}"/>
          </ac:spMkLst>
        </pc:spChg>
      </pc:sldChg>
      <pc:sldChg chg="addSp modSp">
        <pc:chgData name="Dominik Täuber" userId="S::d.taeuber@engadin.com::238655f8-3cbe-4ab6-9d43-57128223e131" providerId="AD" clId="Web-{4D847F3D-F26F-2907-1338-3C1FF668C24C}" dt="2021-09-21T07:53:05.043" v="175" actId="20577"/>
        <pc:sldMkLst>
          <pc:docMk/>
          <pc:sldMk cId="1417967675" sldId="261"/>
        </pc:sldMkLst>
        <pc:spChg chg="add mod">
          <ac:chgData name="Dominik Täuber" userId="S::d.taeuber@engadin.com::238655f8-3cbe-4ab6-9d43-57128223e131" providerId="AD" clId="Web-{4D847F3D-F26F-2907-1338-3C1FF668C24C}" dt="2021-09-21T07:53:05.043" v="175" actId="20577"/>
          <ac:spMkLst>
            <pc:docMk/>
            <pc:sldMk cId="1417967675" sldId="261"/>
            <ac:spMk id="37" creationId="{562BAC90-8110-4810-A66C-5B106E7255BB}"/>
          </ac:spMkLst>
        </pc:spChg>
      </pc:sldChg>
      <pc:sldChg chg="modSp">
        <pc:chgData name="Dominik Täuber" userId="S::d.taeuber@engadin.com::238655f8-3cbe-4ab6-9d43-57128223e131" providerId="AD" clId="Web-{4D847F3D-F26F-2907-1338-3C1FF668C24C}" dt="2021-09-21T08:31:07.064" v="454" actId="20577"/>
        <pc:sldMkLst>
          <pc:docMk/>
          <pc:sldMk cId="2348597214" sldId="262"/>
        </pc:sldMkLst>
        <pc:spChg chg="mod">
          <ac:chgData name="Dominik Täuber" userId="S::d.taeuber@engadin.com::238655f8-3cbe-4ab6-9d43-57128223e131" providerId="AD" clId="Web-{4D847F3D-F26F-2907-1338-3C1FF668C24C}" dt="2021-09-21T08:31:07.064" v="454" actId="20577"/>
          <ac:spMkLst>
            <pc:docMk/>
            <pc:sldMk cId="2348597214" sldId="262"/>
            <ac:spMk id="3" creationId="{586CA8BC-E829-439D-BBA9-28C9075CAE15}"/>
          </ac:spMkLst>
        </pc:spChg>
      </pc:sldChg>
      <pc:sldChg chg="addSp delSp modSp add replId">
        <pc:chgData name="Dominik Täuber" userId="S::d.taeuber@engadin.com::238655f8-3cbe-4ab6-9d43-57128223e131" providerId="AD" clId="Web-{4D847F3D-F26F-2907-1338-3C1FF668C24C}" dt="2021-09-21T07:41:26.369" v="90" actId="1076"/>
        <pc:sldMkLst>
          <pc:docMk/>
          <pc:sldMk cId="797790344" sldId="267"/>
        </pc:sldMkLst>
        <pc:spChg chg="mod">
          <ac:chgData name="Dominik Täuber" userId="S::d.taeuber@engadin.com::238655f8-3cbe-4ab6-9d43-57128223e131" providerId="AD" clId="Web-{4D847F3D-F26F-2907-1338-3C1FF668C24C}" dt="2021-09-21T06:49:49.547" v="11" actId="20577"/>
          <ac:spMkLst>
            <pc:docMk/>
            <pc:sldMk cId="797790344" sldId="267"/>
            <ac:spMk id="2" creationId="{318A517D-6CEE-4438-8753-E4C8A0C1694E}"/>
          </ac:spMkLst>
        </pc:spChg>
        <pc:spChg chg="del">
          <ac:chgData name="Dominik Täuber" userId="S::d.taeuber@engadin.com::238655f8-3cbe-4ab6-9d43-57128223e131" providerId="AD" clId="Web-{4D847F3D-F26F-2907-1338-3C1FF668C24C}" dt="2021-09-21T07:05:38.201" v="12"/>
          <ac:spMkLst>
            <pc:docMk/>
            <pc:sldMk cId="797790344" sldId="267"/>
            <ac:spMk id="3" creationId="{586CA8BC-E829-439D-BBA9-28C9075CAE15}"/>
          </ac:spMkLst>
        </pc:spChg>
        <pc:spChg chg="add mod">
          <ac:chgData name="Dominik Täuber" userId="S::d.taeuber@engadin.com::238655f8-3cbe-4ab6-9d43-57128223e131" providerId="AD" clId="Web-{4D847F3D-F26F-2907-1338-3C1FF668C24C}" dt="2021-09-21T07:40:37.400" v="86" actId="1076"/>
          <ac:spMkLst>
            <pc:docMk/>
            <pc:sldMk cId="797790344" sldId="267"/>
            <ac:spMk id="7" creationId="{67642B64-EEDF-4281-A8E4-FAA811104EF7}"/>
          </ac:spMkLst>
        </pc:spChg>
        <pc:picChg chg="add del mod">
          <ac:chgData name="Dominik Täuber" userId="S::d.taeuber@engadin.com::238655f8-3cbe-4ab6-9d43-57128223e131" providerId="AD" clId="Web-{4D847F3D-F26F-2907-1338-3C1FF668C24C}" dt="2021-09-21T07:29:53.492" v="54"/>
          <ac:picMkLst>
            <pc:docMk/>
            <pc:sldMk cId="797790344" sldId="267"/>
            <ac:picMk id="3" creationId="{F32AF8D1-A22D-4721-B958-0B59DEE1C61F}"/>
          </ac:picMkLst>
        </pc:picChg>
        <pc:picChg chg="add mod">
          <ac:chgData name="Dominik Täuber" userId="S::d.taeuber@engadin.com::238655f8-3cbe-4ab6-9d43-57128223e131" providerId="AD" clId="Web-{4D847F3D-F26F-2907-1338-3C1FF668C24C}" dt="2021-09-21T07:41:19.806" v="89" actId="14100"/>
          <ac:picMkLst>
            <pc:docMk/>
            <pc:sldMk cId="797790344" sldId="267"/>
            <ac:picMk id="5" creationId="{F03B5E8E-5C5D-4665-91DE-5816D1EB5436}"/>
          </ac:picMkLst>
        </pc:picChg>
        <pc:picChg chg="add mod">
          <ac:chgData name="Dominik Täuber" userId="S::d.taeuber@engadin.com::238655f8-3cbe-4ab6-9d43-57128223e131" providerId="AD" clId="Web-{4D847F3D-F26F-2907-1338-3C1FF668C24C}" dt="2021-09-21T07:30:13.179" v="57" actId="14100"/>
          <ac:picMkLst>
            <pc:docMk/>
            <pc:sldMk cId="797790344" sldId="267"/>
            <ac:picMk id="8" creationId="{39DDB1DF-CAB1-4249-8CBD-8B26F6035758}"/>
          </ac:picMkLst>
        </pc:picChg>
        <pc:picChg chg="add mod">
          <ac:chgData name="Dominik Täuber" userId="S::d.taeuber@engadin.com::238655f8-3cbe-4ab6-9d43-57128223e131" providerId="AD" clId="Web-{4D847F3D-F26F-2907-1338-3C1FF668C24C}" dt="2021-09-21T07:41:26.369" v="90" actId="1076"/>
          <ac:picMkLst>
            <pc:docMk/>
            <pc:sldMk cId="797790344" sldId="267"/>
            <ac:picMk id="9" creationId="{C96C830D-C1FA-46D7-A589-0B1CC3E8E94A}"/>
          </ac:picMkLst>
        </pc:picChg>
      </pc:sldChg>
      <pc:sldChg chg="addSp delSp modSp add replId">
        <pc:chgData name="Dominik Täuber" userId="S::d.taeuber@engadin.com::238655f8-3cbe-4ab6-9d43-57128223e131" providerId="AD" clId="Web-{4D847F3D-F26F-2907-1338-3C1FF668C24C}" dt="2021-09-21T09:04:01.882" v="487" actId="20577"/>
        <pc:sldMkLst>
          <pc:docMk/>
          <pc:sldMk cId="989524922" sldId="268"/>
        </pc:sldMkLst>
        <pc:spChg chg="mod">
          <ac:chgData name="Dominik Täuber" userId="S::d.taeuber@engadin.com::238655f8-3cbe-4ab6-9d43-57128223e131" providerId="AD" clId="Web-{4D847F3D-F26F-2907-1338-3C1FF668C24C}" dt="2021-09-21T07:43:38.697" v="92" actId="20577"/>
          <ac:spMkLst>
            <pc:docMk/>
            <pc:sldMk cId="989524922" sldId="268"/>
            <ac:spMk id="2" creationId="{318A517D-6CEE-4438-8753-E4C8A0C1694E}"/>
          </ac:spMkLst>
        </pc:spChg>
        <pc:spChg chg="mod">
          <ac:chgData name="Dominik Täuber" userId="S::d.taeuber@engadin.com::238655f8-3cbe-4ab6-9d43-57128223e131" providerId="AD" clId="Web-{4D847F3D-F26F-2907-1338-3C1FF668C24C}" dt="2021-09-21T09:04:01.882" v="487" actId="20577"/>
          <ac:spMkLst>
            <pc:docMk/>
            <pc:sldMk cId="989524922" sldId="268"/>
            <ac:spMk id="7" creationId="{67642B64-EEDF-4281-A8E4-FAA811104EF7}"/>
          </ac:spMkLst>
        </pc:spChg>
        <pc:picChg chg="add mod">
          <ac:chgData name="Dominik Täuber" userId="S::d.taeuber@engadin.com::238655f8-3cbe-4ab6-9d43-57128223e131" providerId="AD" clId="Web-{4D847F3D-F26F-2907-1338-3C1FF668C24C}" dt="2021-09-21T07:45:05.822" v="99" actId="1076"/>
          <ac:picMkLst>
            <pc:docMk/>
            <pc:sldMk cId="989524922" sldId="268"/>
            <ac:picMk id="3" creationId="{ADEE9076-2592-4C37-84D2-7793FA830E56}"/>
          </ac:picMkLst>
        </pc:picChg>
        <pc:picChg chg="del">
          <ac:chgData name="Dominik Täuber" userId="S::d.taeuber@engadin.com::238655f8-3cbe-4ab6-9d43-57128223e131" providerId="AD" clId="Web-{4D847F3D-F26F-2907-1338-3C1FF668C24C}" dt="2021-09-21T07:44:57.260" v="95"/>
          <ac:picMkLst>
            <pc:docMk/>
            <pc:sldMk cId="989524922" sldId="268"/>
            <ac:picMk id="5" creationId="{F03B5E8E-5C5D-4665-91DE-5816D1EB5436}"/>
          </ac:picMkLst>
        </pc:picChg>
        <pc:picChg chg="del">
          <ac:chgData name="Dominik Täuber" userId="S::d.taeuber@engadin.com::238655f8-3cbe-4ab6-9d43-57128223e131" providerId="AD" clId="Web-{4D847F3D-F26F-2907-1338-3C1FF668C24C}" dt="2021-09-21T07:44:56.557" v="94"/>
          <ac:picMkLst>
            <pc:docMk/>
            <pc:sldMk cId="989524922" sldId="268"/>
            <ac:picMk id="8" creationId="{39DDB1DF-CAB1-4249-8CBD-8B26F6035758}"/>
          </ac:picMkLst>
        </pc:picChg>
        <pc:picChg chg="del">
          <ac:chgData name="Dominik Täuber" userId="S::d.taeuber@engadin.com::238655f8-3cbe-4ab6-9d43-57128223e131" providerId="AD" clId="Web-{4D847F3D-F26F-2907-1338-3C1FF668C24C}" dt="2021-09-21T07:44:56.104" v="93"/>
          <ac:picMkLst>
            <pc:docMk/>
            <pc:sldMk cId="989524922" sldId="268"/>
            <ac:picMk id="9" creationId="{C96C830D-C1FA-46D7-A589-0B1CC3E8E94A}"/>
          </ac:picMkLst>
        </pc:picChg>
        <pc:picChg chg="add mod">
          <ac:chgData name="Dominik Täuber" userId="S::d.taeuber@engadin.com::238655f8-3cbe-4ab6-9d43-57128223e131" providerId="AD" clId="Web-{4D847F3D-F26F-2907-1338-3C1FF668C24C}" dt="2021-09-21T07:47:12.932" v="102" actId="14100"/>
          <ac:picMkLst>
            <pc:docMk/>
            <pc:sldMk cId="989524922" sldId="268"/>
            <ac:picMk id="10" creationId="{0587FFDF-6E36-431B-A23D-2C7D7076319B}"/>
          </ac:picMkLst>
        </pc:picChg>
        <pc:picChg chg="add mod">
          <ac:chgData name="Dominik Täuber" userId="S::d.taeuber@engadin.com::238655f8-3cbe-4ab6-9d43-57128223e131" providerId="AD" clId="Web-{4D847F3D-F26F-2907-1338-3C1FF668C24C}" dt="2021-09-21T07:48:54.089" v="139" actId="14100"/>
          <ac:picMkLst>
            <pc:docMk/>
            <pc:sldMk cId="989524922" sldId="268"/>
            <ac:picMk id="11" creationId="{1E8A2B3C-31F0-476A-8FF9-E9DFBF3E5979}"/>
          </ac:picMkLst>
        </pc:picChg>
      </pc:sldChg>
      <pc:sldChg chg="addSp delSp modSp add replId">
        <pc:chgData name="Dominik Täuber" userId="S::d.taeuber@engadin.com::238655f8-3cbe-4ab6-9d43-57128223e131" providerId="AD" clId="Web-{4D847F3D-F26F-2907-1338-3C1FF668C24C}" dt="2021-09-21T07:57:09.731" v="272" actId="1076"/>
        <pc:sldMkLst>
          <pc:docMk/>
          <pc:sldMk cId="2587064807" sldId="269"/>
        </pc:sldMkLst>
        <pc:spChg chg="mod">
          <ac:chgData name="Dominik Täuber" userId="S::d.taeuber@engadin.com::238655f8-3cbe-4ab6-9d43-57128223e131" providerId="AD" clId="Web-{4D847F3D-F26F-2907-1338-3C1FF668C24C}" dt="2021-09-21T07:51:08.120" v="142" actId="20577"/>
          <ac:spMkLst>
            <pc:docMk/>
            <pc:sldMk cId="2587064807" sldId="269"/>
            <ac:spMk id="2" creationId="{318A517D-6CEE-4438-8753-E4C8A0C1694E}"/>
          </ac:spMkLst>
        </pc:spChg>
        <pc:spChg chg="mod">
          <ac:chgData name="Dominik Täuber" userId="S::d.taeuber@engadin.com::238655f8-3cbe-4ab6-9d43-57128223e131" providerId="AD" clId="Web-{4D847F3D-F26F-2907-1338-3C1FF668C24C}" dt="2021-09-21T07:57:09.731" v="272" actId="1076"/>
          <ac:spMkLst>
            <pc:docMk/>
            <pc:sldMk cId="2587064807" sldId="269"/>
            <ac:spMk id="7" creationId="{67642B64-EEDF-4281-A8E4-FAA811104EF7}"/>
          </ac:spMkLst>
        </pc:spChg>
        <pc:picChg chg="add del">
          <ac:chgData name="Dominik Täuber" userId="S::d.taeuber@engadin.com::238655f8-3cbe-4ab6-9d43-57128223e131" providerId="AD" clId="Web-{4D847F3D-F26F-2907-1338-3C1FF668C24C}" dt="2021-09-21T07:52:06.449" v="158"/>
          <ac:picMkLst>
            <pc:docMk/>
            <pc:sldMk cId="2587064807" sldId="269"/>
            <ac:picMk id="3" creationId="{ADEE9076-2592-4C37-84D2-7793FA830E56}"/>
          </ac:picMkLst>
        </pc:picChg>
        <pc:picChg chg="add del mod">
          <ac:chgData name="Dominik Täuber" userId="S::d.taeuber@engadin.com::238655f8-3cbe-4ab6-9d43-57128223e131" providerId="AD" clId="Web-{4D847F3D-F26F-2907-1338-3C1FF668C24C}" dt="2021-09-21T07:51:54.574" v="153"/>
          <ac:picMkLst>
            <pc:docMk/>
            <pc:sldMk cId="2587064807" sldId="269"/>
            <ac:picMk id="5" creationId="{D570FF6A-718A-4C91-942A-602C0CDDA8B4}"/>
          </ac:picMkLst>
        </pc:picChg>
        <pc:picChg chg="add mod">
          <ac:chgData name="Dominik Täuber" userId="S::d.taeuber@engadin.com::238655f8-3cbe-4ab6-9d43-57128223e131" providerId="AD" clId="Web-{4D847F3D-F26F-2907-1338-3C1FF668C24C}" dt="2021-09-21T07:52:16.246" v="162" actId="1076"/>
          <ac:picMkLst>
            <pc:docMk/>
            <pc:sldMk cId="2587064807" sldId="269"/>
            <ac:picMk id="8" creationId="{CB0FF41E-FDC0-4B63-BF24-AE1E271FA5C3}"/>
          </ac:picMkLst>
        </pc:picChg>
        <pc:picChg chg="add mod">
          <ac:chgData name="Dominik Täuber" userId="S::d.taeuber@engadin.com::238655f8-3cbe-4ab6-9d43-57128223e131" providerId="AD" clId="Web-{4D847F3D-F26F-2907-1338-3C1FF668C24C}" dt="2021-09-21T07:52:46.449" v="166" actId="14100"/>
          <ac:picMkLst>
            <pc:docMk/>
            <pc:sldMk cId="2587064807" sldId="269"/>
            <ac:picMk id="9" creationId="{888F0121-831C-4B3F-B680-38A5CBD55774}"/>
          </ac:picMkLst>
        </pc:picChg>
        <pc:picChg chg="add del">
          <ac:chgData name="Dominik Täuber" userId="S::d.taeuber@engadin.com::238655f8-3cbe-4ab6-9d43-57128223e131" providerId="AD" clId="Web-{4D847F3D-F26F-2907-1338-3C1FF668C24C}" dt="2021-09-21T07:52:17.464" v="163"/>
          <ac:picMkLst>
            <pc:docMk/>
            <pc:sldMk cId="2587064807" sldId="269"/>
            <ac:picMk id="10" creationId="{0587FFDF-6E36-431B-A23D-2C7D7076319B}"/>
          </ac:picMkLst>
        </pc:picChg>
        <pc:picChg chg="add del">
          <ac:chgData name="Dominik Täuber" userId="S::d.taeuber@engadin.com::238655f8-3cbe-4ab6-9d43-57128223e131" providerId="AD" clId="Web-{4D847F3D-F26F-2907-1338-3C1FF668C24C}" dt="2021-09-21T07:52:04.495" v="157"/>
          <ac:picMkLst>
            <pc:docMk/>
            <pc:sldMk cId="2587064807" sldId="269"/>
            <ac:picMk id="11" creationId="{1E8A2B3C-31F0-476A-8FF9-E9DFBF3E5979}"/>
          </ac:picMkLst>
        </pc:picChg>
        <pc:picChg chg="add mod">
          <ac:chgData name="Dominik Täuber" userId="S::d.taeuber@engadin.com::238655f8-3cbe-4ab6-9d43-57128223e131" providerId="AD" clId="Web-{4D847F3D-F26F-2907-1338-3C1FF668C24C}" dt="2021-09-21T07:53:59.668" v="178" actId="14100"/>
          <ac:picMkLst>
            <pc:docMk/>
            <pc:sldMk cId="2587064807" sldId="269"/>
            <ac:picMk id="12" creationId="{219B06E8-69A4-4F7B-AC63-803D6F916050}"/>
          </ac:picMkLst>
        </pc:picChg>
      </pc:sldChg>
      <pc:sldChg chg="addSp delSp modSp add replId">
        <pc:chgData name="Dominik Täuber" userId="S::d.taeuber@engadin.com::238655f8-3cbe-4ab6-9d43-57128223e131" providerId="AD" clId="Web-{4D847F3D-F26F-2907-1338-3C1FF668C24C}" dt="2021-09-21T08:16:48.687" v="369" actId="20577"/>
        <pc:sldMkLst>
          <pc:docMk/>
          <pc:sldMk cId="3272074835" sldId="270"/>
        </pc:sldMkLst>
        <pc:spChg chg="mod">
          <ac:chgData name="Dominik Täuber" userId="S::d.taeuber@engadin.com::238655f8-3cbe-4ab6-9d43-57128223e131" providerId="AD" clId="Web-{4D847F3D-F26F-2907-1338-3C1FF668C24C}" dt="2021-09-21T07:57:41.950" v="274" actId="20577"/>
          <ac:spMkLst>
            <pc:docMk/>
            <pc:sldMk cId="3272074835" sldId="270"/>
            <ac:spMk id="2" creationId="{318A517D-6CEE-4438-8753-E4C8A0C1694E}"/>
          </ac:spMkLst>
        </pc:spChg>
        <pc:spChg chg="mod">
          <ac:chgData name="Dominik Täuber" userId="S::d.taeuber@engadin.com::238655f8-3cbe-4ab6-9d43-57128223e131" providerId="AD" clId="Web-{4D847F3D-F26F-2907-1338-3C1FF668C24C}" dt="2021-09-21T08:16:48.687" v="369" actId="20577"/>
          <ac:spMkLst>
            <pc:docMk/>
            <pc:sldMk cId="3272074835" sldId="270"/>
            <ac:spMk id="7" creationId="{67642B64-EEDF-4281-A8E4-FAA811104EF7}"/>
          </ac:spMkLst>
        </pc:spChg>
        <pc:picChg chg="add mod">
          <ac:chgData name="Dominik Täuber" userId="S::d.taeuber@engadin.com::238655f8-3cbe-4ab6-9d43-57128223e131" providerId="AD" clId="Web-{4D847F3D-F26F-2907-1338-3C1FF668C24C}" dt="2021-09-21T08:00:51.606" v="278" actId="14100"/>
          <ac:picMkLst>
            <pc:docMk/>
            <pc:sldMk cId="3272074835" sldId="270"/>
            <ac:picMk id="3" creationId="{B273BE3D-259D-43EF-BBE2-737A0B236E7E}"/>
          </ac:picMkLst>
        </pc:picChg>
        <pc:picChg chg="add mod">
          <ac:chgData name="Dominik Täuber" userId="S::d.taeuber@engadin.com::238655f8-3cbe-4ab6-9d43-57128223e131" providerId="AD" clId="Web-{4D847F3D-F26F-2907-1338-3C1FF668C24C}" dt="2021-09-21T08:01:23.482" v="283" actId="14100"/>
          <ac:picMkLst>
            <pc:docMk/>
            <pc:sldMk cId="3272074835" sldId="270"/>
            <ac:picMk id="5" creationId="{C602C23D-CDC3-46C6-90D2-D5A558034991}"/>
          </ac:picMkLst>
        </pc:picChg>
        <pc:picChg chg="del">
          <ac:chgData name="Dominik Täuber" userId="S::d.taeuber@engadin.com::238655f8-3cbe-4ab6-9d43-57128223e131" providerId="AD" clId="Web-{4D847F3D-F26F-2907-1338-3C1FF668C24C}" dt="2021-09-21T08:00:43.747" v="275"/>
          <ac:picMkLst>
            <pc:docMk/>
            <pc:sldMk cId="3272074835" sldId="270"/>
            <ac:picMk id="8" creationId="{CB0FF41E-FDC0-4B63-BF24-AE1E271FA5C3}"/>
          </ac:picMkLst>
        </pc:picChg>
        <pc:picChg chg="del">
          <ac:chgData name="Dominik Täuber" userId="S::d.taeuber@engadin.com::238655f8-3cbe-4ab6-9d43-57128223e131" providerId="AD" clId="Web-{4D847F3D-F26F-2907-1338-3C1FF668C24C}" dt="2021-09-21T08:00:52.981" v="279"/>
          <ac:picMkLst>
            <pc:docMk/>
            <pc:sldMk cId="3272074835" sldId="270"/>
            <ac:picMk id="9" creationId="{888F0121-831C-4B3F-B680-38A5CBD55774}"/>
          </ac:picMkLst>
        </pc:picChg>
        <pc:picChg chg="add mod">
          <ac:chgData name="Dominik Täuber" userId="S::d.taeuber@engadin.com::238655f8-3cbe-4ab6-9d43-57128223e131" providerId="AD" clId="Web-{4D847F3D-F26F-2907-1338-3C1FF668C24C}" dt="2021-09-21T08:02:05.403" v="286" actId="14100"/>
          <ac:picMkLst>
            <pc:docMk/>
            <pc:sldMk cId="3272074835" sldId="270"/>
            <ac:picMk id="10" creationId="{79F17CA5-5FE2-4788-B9AA-3C18A6BE9414}"/>
          </ac:picMkLst>
        </pc:picChg>
        <pc:picChg chg="del">
          <ac:chgData name="Dominik Täuber" userId="S::d.taeuber@engadin.com::238655f8-3cbe-4ab6-9d43-57128223e131" providerId="AD" clId="Web-{4D847F3D-F26F-2907-1338-3C1FF668C24C}" dt="2021-09-21T08:00:53.450" v="280"/>
          <ac:picMkLst>
            <pc:docMk/>
            <pc:sldMk cId="3272074835" sldId="270"/>
            <ac:picMk id="12" creationId="{219B06E8-69A4-4F7B-AC63-803D6F916050}"/>
          </ac:picMkLst>
        </pc:picChg>
      </pc:sldChg>
      <pc:sldChg chg="addSp delSp modSp add replId">
        <pc:chgData name="Dominik Täuber" userId="S::d.taeuber@engadin.com::238655f8-3cbe-4ab6-9d43-57128223e131" providerId="AD" clId="Web-{4D847F3D-F26F-2907-1338-3C1FF668C24C}" dt="2021-09-21T08:07:53.232" v="360" actId="20577"/>
        <pc:sldMkLst>
          <pc:docMk/>
          <pc:sldMk cId="2348072616" sldId="271"/>
        </pc:sldMkLst>
        <pc:spChg chg="mod">
          <ac:chgData name="Dominik Täuber" userId="S::d.taeuber@engadin.com::238655f8-3cbe-4ab6-9d43-57128223e131" providerId="AD" clId="Web-{4D847F3D-F26F-2907-1338-3C1FF668C24C}" dt="2021-09-21T08:04:33.701" v="330" actId="20577"/>
          <ac:spMkLst>
            <pc:docMk/>
            <pc:sldMk cId="2348072616" sldId="271"/>
            <ac:spMk id="2" creationId="{318A517D-6CEE-4438-8753-E4C8A0C1694E}"/>
          </ac:spMkLst>
        </pc:spChg>
        <pc:spChg chg="mod">
          <ac:chgData name="Dominik Täuber" userId="S::d.taeuber@engadin.com::238655f8-3cbe-4ab6-9d43-57128223e131" providerId="AD" clId="Web-{4D847F3D-F26F-2907-1338-3C1FF668C24C}" dt="2021-09-21T08:07:53.232" v="360" actId="20577"/>
          <ac:spMkLst>
            <pc:docMk/>
            <pc:sldMk cId="2348072616" sldId="271"/>
            <ac:spMk id="7" creationId="{67642B64-EEDF-4281-A8E4-FAA811104EF7}"/>
          </ac:spMkLst>
        </pc:spChg>
        <pc:picChg chg="del">
          <ac:chgData name="Dominik Täuber" userId="S::d.taeuber@engadin.com::238655f8-3cbe-4ab6-9d43-57128223e131" providerId="AD" clId="Web-{4D847F3D-F26F-2907-1338-3C1FF668C24C}" dt="2021-09-21T08:05:19.248" v="331"/>
          <ac:picMkLst>
            <pc:docMk/>
            <pc:sldMk cId="2348072616" sldId="271"/>
            <ac:picMk id="3" creationId="{B273BE3D-259D-43EF-BBE2-737A0B236E7E}"/>
          </ac:picMkLst>
        </pc:picChg>
        <pc:picChg chg="del">
          <ac:chgData name="Dominik Täuber" userId="S::d.taeuber@engadin.com::238655f8-3cbe-4ab6-9d43-57128223e131" providerId="AD" clId="Web-{4D847F3D-F26F-2907-1338-3C1FF668C24C}" dt="2021-09-21T08:05:30.263" v="335"/>
          <ac:picMkLst>
            <pc:docMk/>
            <pc:sldMk cId="2348072616" sldId="271"/>
            <ac:picMk id="5" creationId="{C602C23D-CDC3-46C6-90D2-D5A558034991}"/>
          </ac:picMkLst>
        </pc:picChg>
        <pc:picChg chg="add mod">
          <ac:chgData name="Dominik Täuber" userId="S::d.taeuber@engadin.com::238655f8-3cbe-4ab6-9d43-57128223e131" providerId="AD" clId="Web-{4D847F3D-F26F-2907-1338-3C1FF668C24C}" dt="2021-09-21T08:05:29.138" v="334" actId="14100"/>
          <ac:picMkLst>
            <pc:docMk/>
            <pc:sldMk cId="2348072616" sldId="271"/>
            <ac:picMk id="8" creationId="{49D18FC1-194C-4780-9B72-B4D2FA7CFBE2}"/>
          </ac:picMkLst>
        </pc:picChg>
        <pc:picChg chg="add mod">
          <ac:chgData name="Dominik Täuber" userId="S::d.taeuber@engadin.com::238655f8-3cbe-4ab6-9d43-57128223e131" providerId="AD" clId="Web-{4D847F3D-F26F-2907-1338-3C1FF668C24C}" dt="2021-09-21T08:06:14.451" v="339" actId="14100"/>
          <ac:picMkLst>
            <pc:docMk/>
            <pc:sldMk cId="2348072616" sldId="271"/>
            <ac:picMk id="9" creationId="{64C240E0-9A48-4C28-BF95-732DE6E963A7}"/>
          </ac:picMkLst>
        </pc:picChg>
        <pc:picChg chg="del">
          <ac:chgData name="Dominik Täuber" userId="S::d.taeuber@engadin.com::238655f8-3cbe-4ab6-9d43-57128223e131" providerId="AD" clId="Web-{4D847F3D-F26F-2907-1338-3C1FF668C24C}" dt="2021-09-21T08:05:30.795" v="336"/>
          <ac:picMkLst>
            <pc:docMk/>
            <pc:sldMk cId="2348072616" sldId="271"/>
            <ac:picMk id="10" creationId="{79F17CA5-5FE2-4788-B9AA-3C18A6BE9414}"/>
          </ac:picMkLst>
        </pc:picChg>
        <pc:picChg chg="add mod">
          <ac:chgData name="Dominik Täuber" userId="S::d.taeuber@engadin.com::238655f8-3cbe-4ab6-9d43-57128223e131" providerId="AD" clId="Web-{4D847F3D-F26F-2907-1338-3C1FF668C24C}" dt="2021-09-21T08:06:43.748" v="342" actId="14100"/>
          <ac:picMkLst>
            <pc:docMk/>
            <pc:sldMk cId="2348072616" sldId="271"/>
            <ac:picMk id="11" creationId="{AE2CB2BB-9D2A-47FF-8BC4-10D4E69E68B2}"/>
          </ac:picMkLst>
        </pc:picChg>
      </pc:sldChg>
      <pc:sldChg chg="addSp delSp modSp add replId">
        <pc:chgData name="Dominik Täuber" userId="S::d.taeuber@engadin.com::238655f8-3cbe-4ab6-9d43-57128223e131" providerId="AD" clId="Web-{4D847F3D-F26F-2907-1338-3C1FF668C24C}" dt="2021-09-21T08:30:40.611" v="434" actId="1076"/>
        <pc:sldMkLst>
          <pc:docMk/>
          <pc:sldMk cId="616537956" sldId="272"/>
        </pc:sldMkLst>
        <pc:spChg chg="mod">
          <ac:chgData name="Dominik Täuber" userId="S::d.taeuber@engadin.com::238655f8-3cbe-4ab6-9d43-57128223e131" providerId="AD" clId="Web-{4D847F3D-F26F-2907-1338-3C1FF668C24C}" dt="2021-09-21T08:17:34.515" v="377" actId="20577"/>
          <ac:spMkLst>
            <pc:docMk/>
            <pc:sldMk cId="616537956" sldId="272"/>
            <ac:spMk id="2" creationId="{318A517D-6CEE-4438-8753-E4C8A0C1694E}"/>
          </ac:spMkLst>
        </pc:spChg>
        <pc:spChg chg="mod">
          <ac:chgData name="Dominik Täuber" userId="S::d.taeuber@engadin.com::238655f8-3cbe-4ab6-9d43-57128223e131" providerId="AD" clId="Web-{4D847F3D-F26F-2907-1338-3C1FF668C24C}" dt="2021-09-21T08:30:40.611" v="434" actId="1076"/>
          <ac:spMkLst>
            <pc:docMk/>
            <pc:sldMk cId="616537956" sldId="272"/>
            <ac:spMk id="7" creationId="{67642B64-EEDF-4281-A8E4-FAA811104EF7}"/>
          </ac:spMkLst>
        </pc:spChg>
        <pc:picChg chg="add mod">
          <ac:chgData name="Dominik Täuber" userId="S::d.taeuber@engadin.com::238655f8-3cbe-4ab6-9d43-57128223e131" providerId="AD" clId="Web-{4D847F3D-F26F-2907-1338-3C1FF668C24C}" dt="2021-09-21T08:28:44.970" v="381" actId="14100"/>
          <ac:picMkLst>
            <pc:docMk/>
            <pc:sldMk cId="616537956" sldId="272"/>
            <ac:picMk id="3" creationId="{3D382A87-3D22-4E3D-A220-8EBB0E628D4D}"/>
          </ac:picMkLst>
        </pc:picChg>
        <pc:picChg chg="add mod">
          <ac:chgData name="Dominik Täuber" userId="S::d.taeuber@engadin.com::238655f8-3cbe-4ab6-9d43-57128223e131" providerId="AD" clId="Web-{4D847F3D-F26F-2907-1338-3C1FF668C24C}" dt="2021-09-21T08:29:47.439" v="425" actId="14100"/>
          <ac:picMkLst>
            <pc:docMk/>
            <pc:sldMk cId="616537956" sldId="272"/>
            <ac:picMk id="5" creationId="{48E8D716-E2F2-4443-AF58-F5437A7A24EF}"/>
          </ac:picMkLst>
        </pc:picChg>
        <pc:picChg chg="del">
          <ac:chgData name="Dominik Täuber" userId="S::d.taeuber@engadin.com::238655f8-3cbe-4ab6-9d43-57128223e131" providerId="AD" clId="Web-{4D847F3D-F26F-2907-1338-3C1FF668C24C}" dt="2021-09-21T08:28:38.080" v="378"/>
          <ac:picMkLst>
            <pc:docMk/>
            <pc:sldMk cId="616537956" sldId="272"/>
            <ac:picMk id="8" creationId="{CB0FF41E-FDC0-4B63-BF24-AE1E271FA5C3}"/>
          </ac:picMkLst>
        </pc:picChg>
        <pc:picChg chg="del">
          <ac:chgData name="Dominik Täuber" userId="S::d.taeuber@engadin.com::238655f8-3cbe-4ab6-9d43-57128223e131" providerId="AD" clId="Web-{4D847F3D-F26F-2907-1338-3C1FF668C24C}" dt="2021-09-21T08:28:46.470" v="382"/>
          <ac:picMkLst>
            <pc:docMk/>
            <pc:sldMk cId="616537956" sldId="272"/>
            <ac:picMk id="9" creationId="{888F0121-831C-4B3F-B680-38A5CBD55774}"/>
          </ac:picMkLst>
        </pc:picChg>
        <pc:picChg chg="add mod">
          <ac:chgData name="Dominik Täuber" userId="S::d.taeuber@engadin.com::238655f8-3cbe-4ab6-9d43-57128223e131" providerId="AD" clId="Web-{4D847F3D-F26F-2907-1338-3C1FF668C24C}" dt="2021-09-21T08:30:23.439" v="428" actId="14100"/>
          <ac:picMkLst>
            <pc:docMk/>
            <pc:sldMk cId="616537956" sldId="272"/>
            <ac:picMk id="10" creationId="{DF2CDE86-D604-45DB-B781-7E806246200D}"/>
          </ac:picMkLst>
        </pc:picChg>
        <pc:picChg chg="del">
          <ac:chgData name="Dominik Täuber" userId="S::d.taeuber@engadin.com::238655f8-3cbe-4ab6-9d43-57128223e131" providerId="AD" clId="Web-{4D847F3D-F26F-2907-1338-3C1FF668C24C}" dt="2021-09-21T08:28:47.173" v="383"/>
          <ac:picMkLst>
            <pc:docMk/>
            <pc:sldMk cId="616537956" sldId="272"/>
            <ac:picMk id="12" creationId="{219B06E8-69A4-4F7B-AC63-803D6F916050}"/>
          </ac:picMkLst>
        </pc:picChg>
      </pc:sldChg>
      <pc:sldChg chg="addSp delSp modSp add replId">
        <pc:chgData name="Dominik Täuber" userId="S::d.taeuber@engadin.com::238655f8-3cbe-4ab6-9d43-57128223e131" providerId="AD" clId="Web-{4D847F3D-F26F-2907-1338-3C1FF668C24C}" dt="2021-09-21T09:27:45.699" v="615" actId="1076"/>
        <pc:sldMkLst>
          <pc:docMk/>
          <pc:sldMk cId="3718883946" sldId="273"/>
        </pc:sldMkLst>
        <pc:spChg chg="mod">
          <ac:chgData name="Dominik Täuber" userId="S::d.taeuber@engadin.com::238655f8-3cbe-4ab6-9d43-57128223e131" providerId="AD" clId="Web-{4D847F3D-F26F-2907-1338-3C1FF668C24C}" dt="2021-09-21T09:17:12.244" v="539" actId="20577"/>
          <ac:spMkLst>
            <pc:docMk/>
            <pc:sldMk cId="3718883946" sldId="273"/>
            <ac:spMk id="2" creationId="{318A517D-6CEE-4438-8753-E4C8A0C1694E}"/>
          </ac:spMkLst>
        </pc:spChg>
        <pc:spChg chg="del">
          <ac:chgData name="Dominik Täuber" userId="S::d.taeuber@engadin.com::238655f8-3cbe-4ab6-9d43-57128223e131" providerId="AD" clId="Web-{4D847F3D-F26F-2907-1338-3C1FF668C24C}" dt="2021-09-21T09:16:43.837" v="488"/>
          <ac:spMkLst>
            <pc:docMk/>
            <pc:sldMk cId="3718883946" sldId="273"/>
            <ac:spMk id="3" creationId="{586CA8BC-E829-439D-BBA9-28C9075CAE15}"/>
          </ac:spMkLst>
        </pc:spChg>
        <pc:spChg chg="add mod">
          <ac:chgData name="Dominik Täuber" userId="S::d.taeuber@engadin.com::238655f8-3cbe-4ab6-9d43-57128223e131" providerId="AD" clId="Web-{4D847F3D-F26F-2907-1338-3C1FF668C24C}" dt="2021-09-21T09:27:45.699" v="615" actId="1076"/>
          <ac:spMkLst>
            <pc:docMk/>
            <pc:sldMk cId="3718883946" sldId="273"/>
            <ac:spMk id="8" creationId="{90349401-A3D2-42D9-9DCC-01AD6F587AAD}"/>
          </ac:spMkLst>
        </pc:spChg>
        <pc:graphicFrameChg chg="add mod modGraphic">
          <ac:chgData name="Dominik Täuber" userId="S::d.taeuber@engadin.com::238655f8-3cbe-4ab6-9d43-57128223e131" providerId="AD" clId="Web-{4D847F3D-F26F-2907-1338-3C1FF668C24C}" dt="2021-09-21T09:22:47.932" v="599" actId="1076"/>
          <ac:graphicFrameMkLst>
            <pc:docMk/>
            <pc:sldMk cId="3718883946" sldId="273"/>
            <ac:graphicFrameMk id="5" creationId="{68A27760-98DC-4255-B002-94676B78BB5E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465CFE-6D8B-4546-97B2-DF558FE7326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CH"/>
        </a:p>
      </dgm:t>
    </dgm:pt>
    <dgm:pt modelId="{59C81668-AA66-4B28-BBF8-5BEEFD6497C1}">
      <dgm:prSet phldrT="[Text]"/>
      <dgm:spPr/>
      <dgm:t>
        <a:bodyPr/>
        <a:lstStyle/>
        <a:p>
          <a:r>
            <a:rPr lang="de-DE" dirty="0"/>
            <a:t>Benefits</a:t>
          </a:r>
          <a:endParaRPr lang="de-CH" dirty="0"/>
        </a:p>
      </dgm:t>
    </dgm:pt>
    <dgm:pt modelId="{F8D51105-EA0A-4A4D-B251-8C65A395C322}" type="parTrans" cxnId="{6E95692E-B793-4B4C-9657-EA941583C5A6}">
      <dgm:prSet/>
      <dgm:spPr/>
      <dgm:t>
        <a:bodyPr/>
        <a:lstStyle/>
        <a:p>
          <a:endParaRPr lang="de-CH"/>
        </a:p>
      </dgm:t>
    </dgm:pt>
    <dgm:pt modelId="{42712454-971E-4E1F-9B01-4794A1DC5D0F}" type="sibTrans" cxnId="{6E95692E-B793-4B4C-9657-EA941583C5A6}">
      <dgm:prSet/>
      <dgm:spPr/>
      <dgm:t>
        <a:bodyPr/>
        <a:lstStyle/>
        <a:p>
          <a:endParaRPr lang="de-CH"/>
        </a:p>
      </dgm:t>
    </dgm:pt>
    <dgm:pt modelId="{5A3726E8-1407-4169-BBE3-2B0D05EBC77F}">
      <dgm:prSet phldrT="[Text]"/>
      <dgm:spPr/>
      <dgm:t>
        <a:bodyPr/>
        <a:lstStyle/>
        <a:p>
          <a:r>
            <a:rPr lang="de-DE" dirty="0" err="1"/>
            <a:t>Only</a:t>
          </a:r>
          <a:r>
            <a:rPr lang="de-DE" dirty="0"/>
            <a:t> </a:t>
          </a:r>
          <a:r>
            <a:rPr lang="de-DE" dirty="0" err="1"/>
            <a:t>one</a:t>
          </a:r>
          <a:r>
            <a:rPr lang="de-DE" dirty="0"/>
            <a:t> </a:t>
          </a:r>
          <a:r>
            <a:rPr lang="de-DE" dirty="0" err="1"/>
            <a:t>data</a:t>
          </a:r>
          <a:r>
            <a:rPr lang="de-DE" dirty="0"/>
            <a:t> interface </a:t>
          </a:r>
          <a:r>
            <a:rPr lang="de-DE" dirty="0" err="1"/>
            <a:t>with</a:t>
          </a:r>
          <a:r>
            <a:rPr lang="de-DE" dirty="0"/>
            <a:t> high </a:t>
          </a:r>
          <a:r>
            <a:rPr lang="de-DE" dirty="0" err="1"/>
            <a:t>quality</a:t>
          </a:r>
          <a:endParaRPr lang="de-CH" dirty="0"/>
        </a:p>
      </dgm:t>
    </dgm:pt>
    <dgm:pt modelId="{EA6C18DE-8617-4C3C-8C80-EDB375C3F100}" type="parTrans" cxnId="{798901D8-79BD-49B3-8987-D3F725A5CACB}">
      <dgm:prSet/>
      <dgm:spPr/>
      <dgm:t>
        <a:bodyPr/>
        <a:lstStyle/>
        <a:p>
          <a:endParaRPr lang="de-CH"/>
        </a:p>
      </dgm:t>
    </dgm:pt>
    <dgm:pt modelId="{64F2DA59-8EDF-4DDB-83CC-026B228422F4}" type="sibTrans" cxnId="{798901D8-79BD-49B3-8987-D3F725A5CACB}">
      <dgm:prSet/>
      <dgm:spPr/>
      <dgm:t>
        <a:bodyPr/>
        <a:lstStyle/>
        <a:p>
          <a:endParaRPr lang="de-CH"/>
        </a:p>
      </dgm:t>
    </dgm:pt>
    <dgm:pt modelId="{7B28B429-4B39-40AC-9EAD-8D76D0FB61A3}">
      <dgm:prSet phldrT="[Text]" custT="1"/>
      <dgm:spPr/>
      <dgm:t>
        <a:bodyPr/>
        <a:lstStyle/>
        <a:p>
          <a:r>
            <a:rPr lang="en-US" sz="1900" kern="1200" dirty="0">
              <a:solidFill>
                <a:prstClr val="white"/>
              </a:solidFill>
              <a:latin typeface="Syntax LT Std"/>
              <a:ea typeface="+mn-ea"/>
              <a:cs typeface="+mn-cs"/>
            </a:rPr>
            <a:t>Use of services that would otherwise be impossible to finance</a:t>
          </a:r>
          <a:endParaRPr lang="de-CH" sz="1900" kern="1200" dirty="0">
            <a:solidFill>
              <a:prstClr val="white"/>
            </a:solidFill>
            <a:latin typeface="Syntax LT Std"/>
            <a:ea typeface="+mn-ea"/>
            <a:cs typeface="+mn-cs"/>
          </a:endParaRPr>
        </a:p>
      </dgm:t>
    </dgm:pt>
    <dgm:pt modelId="{B33783F3-3ABF-49CD-8FD3-8293B720AFBD}" type="parTrans" cxnId="{C6E2CC32-649C-468E-858C-097CFE46FCFE}">
      <dgm:prSet/>
      <dgm:spPr/>
      <dgm:t>
        <a:bodyPr/>
        <a:lstStyle/>
        <a:p>
          <a:endParaRPr lang="de-CH"/>
        </a:p>
      </dgm:t>
    </dgm:pt>
    <dgm:pt modelId="{C0F224C7-1B00-4B5C-8E99-CD35D20C1FE6}" type="sibTrans" cxnId="{C6E2CC32-649C-468E-858C-097CFE46FCFE}">
      <dgm:prSet/>
      <dgm:spPr/>
      <dgm:t>
        <a:bodyPr/>
        <a:lstStyle/>
        <a:p>
          <a:endParaRPr lang="de-CH"/>
        </a:p>
      </dgm:t>
    </dgm:pt>
    <dgm:pt modelId="{70BB3E6A-AB85-4546-91C4-405B90218357}">
      <dgm:prSet phldrT="[Text]"/>
      <dgm:spPr/>
      <dgm:t>
        <a:bodyPr/>
        <a:lstStyle/>
        <a:p>
          <a:r>
            <a:rPr lang="de-DE" dirty="0"/>
            <a:t>Further </a:t>
          </a:r>
          <a:r>
            <a:rPr lang="de-DE" dirty="0" err="1"/>
            <a:t>developments</a:t>
          </a:r>
          <a:endParaRPr lang="de-CH" dirty="0"/>
        </a:p>
      </dgm:t>
    </dgm:pt>
    <dgm:pt modelId="{B8E0D389-A559-4733-8004-4B0A6973B2BE}" type="parTrans" cxnId="{32784CF4-C822-423A-B209-84EF1ECCBC87}">
      <dgm:prSet/>
      <dgm:spPr/>
      <dgm:t>
        <a:bodyPr/>
        <a:lstStyle/>
        <a:p>
          <a:endParaRPr lang="de-CH"/>
        </a:p>
      </dgm:t>
    </dgm:pt>
    <dgm:pt modelId="{3BD26C71-85F7-455E-A2E8-990305F01268}" type="sibTrans" cxnId="{32784CF4-C822-423A-B209-84EF1ECCBC87}">
      <dgm:prSet/>
      <dgm:spPr/>
      <dgm:t>
        <a:bodyPr/>
        <a:lstStyle/>
        <a:p>
          <a:endParaRPr lang="de-CH"/>
        </a:p>
      </dgm:t>
    </dgm:pt>
    <dgm:pt modelId="{FAB720D9-64B6-4FC4-89C0-AAD34502F1DB}">
      <dgm:prSet phldrT="[Text]"/>
      <dgm:spPr/>
      <dgm:t>
        <a:bodyPr/>
        <a:lstStyle/>
        <a:p>
          <a:r>
            <a:rPr lang="de-DE" dirty="0" err="1"/>
            <a:t>myData</a:t>
          </a:r>
          <a:r>
            <a:rPr lang="de-DE" dirty="0"/>
            <a:t>-approach</a:t>
          </a:r>
          <a:endParaRPr lang="de-CH" dirty="0"/>
        </a:p>
      </dgm:t>
    </dgm:pt>
    <dgm:pt modelId="{D6992A39-2E5C-4C7B-A623-F10E4F800B92}" type="parTrans" cxnId="{0D730CB1-3BEB-4189-B816-F82A2A63DA13}">
      <dgm:prSet/>
      <dgm:spPr/>
      <dgm:t>
        <a:bodyPr/>
        <a:lstStyle/>
        <a:p>
          <a:endParaRPr lang="de-CH"/>
        </a:p>
      </dgm:t>
    </dgm:pt>
    <dgm:pt modelId="{DF974A57-525C-44A9-B021-53C525B0C8C2}" type="sibTrans" cxnId="{0D730CB1-3BEB-4189-B816-F82A2A63DA13}">
      <dgm:prSet/>
      <dgm:spPr/>
      <dgm:t>
        <a:bodyPr/>
        <a:lstStyle/>
        <a:p>
          <a:endParaRPr lang="de-CH"/>
        </a:p>
      </dgm:t>
    </dgm:pt>
    <dgm:pt modelId="{8D6DA9D8-A6A6-49FB-AF7C-057765E8D438}" type="pres">
      <dgm:prSet presAssocID="{1C465CFE-6D8B-4546-97B2-DF558FE7326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FC225B2-FA72-420A-B346-C8450C8C655C}" type="pres">
      <dgm:prSet presAssocID="{59C81668-AA66-4B28-BBF8-5BEEFD6497C1}" presName="root1" presStyleCnt="0"/>
      <dgm:spPr/>
    </dgm:pt>
    <dgm:pt modelId="{400C82BA-44F4-4485-B772-7AEFE25C2F29}" type="pres">
      <dgm:prSet presAssocID="{59C81668-AA66-4B28-BBF8-5BEEFD6497C1}" presName="LevelOneTextNode" presStyleLbl="node0" presStyleIdx="0" presStyleCnt="1">
        <dgm:presLayoutVars>
          <dgm:chPref val="3"/>
        </dgm:presLayoutVars>
      </dgm:prSet>
      <dgm:spPr/>
    </dgm:pt>
    <dgm:pt modelId="{8278BE3E-68E3-4BAA-B95A-58882F2B16A1}" type="pres">
      <dgm:prSet presAssocID="{59C81668-AA66-4B28-BBF8-5BEEFD6497C1}" presName="level2hierChild" presStyleCnt="0"/>
      <dgm:spPr/>
    </dgm:pt>
    <dgm:pt modelId="{FCE7B55C-0D6C-40DF-8C6B-8C1CE2702BEB}" type="pres">
      <dgm:prSet presAssocID="{EA6C18DE-8617-4C3C-8C80-EDB375C3F100}" presName="conn2-1" presStyleLbl="parChTrans1D2" presStyleIdx="0" presStyleCnt="4"/>
      <dgm:spPr/>
    </dgm:pt>
    <dgm:pt modelId="{79A393DC-42D9-4015-900E-95685EE1564A}" type="pres">
      <dgm:prSet presAssocID="{EA6C18DE-8617-4C3C-8C80-EDB375C3F100}" presName="connTx" presStyleLbl="parChTrans1D2" presStyleIdx="0" presStyleCnt="4"/>
      <dgm:spPr/>
    </dgm:pt>
    <dgm:pt modelId="{B5154F03-53ED-42A7-84AF-2170A81BEB95}" type="pres">
      <dgm:prSet presAssocID="{5A3726E8-1407-4169-BBE3-2B0D05EBC77F}" presName="root2" presStyleCnt="0"/>
      <dgm:spPr/>
    </dgm:pt>
    <dgm:pt modelId="{0DE108A2-C242-442A-85E1-4554E80C91FC}" type="pres">
      <dgm:prSet presAssocID="{5A3726E8-1407-4169-BBE3-2B0D05EBC77F}" presName="LevelTwoTextNode" presStyleLbl="node2" presStyleIdx="0" presStyleCnt="4">
        <dgm:presLayoutVars>
          <dgm:chPref val="3"/>
        </dgm:presLayoutVars>
      </dgm:prSet>
      <dgm:spPr/>
    </dgm:pt>
    <dgm:pt modelId="{03187A5C-546D-4F31-81FD-99C2C824D952}" type="pres">
      <dgm:prSet presAssocID="{5A3726E8-1407-4169-BBE3-2B0D05EBC77F}" presName="level3hierChild" presStyleCnt="0"/>
      <dgm:spPr/>
    </dgm:pt>
    <dgm:pt modelId="{893D27B8-0D48-4350-BDC5-735F7BFAEE04}" type="pres">
      <dgm:prSet presAssocID="{B33783F3-3ABF-49CD-8FD3-8293B720AFBD}" presName="conn2-1" presStyleLbl="parChTrans1D2" presStyleIdx="1" presStyleCnt="4"/>
      <dgm:spPr/>
    </dgm:pt>
    <dgm:pt modelId="{43F6D15C-F1AD-4E73-8CCD-FF8DFFE9BE57}" type="pres">
      <dgm:prSet presAssocID="{B33783F3-3ABF-49CD-8FD3-8293B720AFBD}" presName="connTx" presStyleLbl="parChTrans1D2" presStyleIdx="1" presStyleCnt="4"/>
      <dgm:spPr/>
    </dgm:pt>
    <dgm:pt modelId="{527BBC3B-0808-473F-8093-243EA77983F4}" type="pres">
      <dgm:prSet presAssocID="{7B28B429-4B39-40AC-9EAD-8D76D0FB61A3}" presName="root2" presStyleCnt="0"/>
      <dgm:spPr/>
    </dgm:pt>
    <dgm:pt modelId="{27F0CC37-A6DB-4EC0-9E87-D12617079791}" type="pres">
      <dgm:prSet presAssocID="{7B28B429-4B39-40AC-9EAD-8D76D0FB61A3}" presName="LevelTwoTextNode" presStyleLbl="node2" presStyleIdx="1" presStyleCnt="4">
        <dgm:presLayoutVars>
          <dgm:chPref val="3"/>
        </dgm:presLayoutVars>
      </dgm:prSet>
      <dgm:spPr/>
    </dgm:pt>
    <dgm:pt modelId="{00BCC0BB-1DA7-4ED2-94C5-3B666053C038}" type="pres">
      <dgm:prSet presAssocID="{7B28B429-4B39-40AC-9EAD-8D76D0FB61A3}" presName="level3hierChild" presStyleCnt="0"/>
      <dgm:spPr/>
    </dgm:pt>
    <dgm:pt modelId="{A324D07C-7FE6-4E3E-9F6B-CF98C75A6D21}" type="pres">
      <dgm:prSet presAssocID="{B8E0D389-A559-4733-8004-4B0A6973B2BE}" presName="conn2-1" presStyleLbl="parChTrans1D2" presStyleIdx="2" presStyleCnt="4"/>
      <dgm:spPr/>
    </dgm:pt>
    <dgm:pt modelId="{DF0D80AC-7B7A-4E7D-A11B-9D42683C6756}" type="pres">
      <dgm:prSet presAssocID="{B8E0D389-A559-4733-8004-4B0A6973B2BE}" presName="connTx" presStyleLbl="parChTrans1D2" presStyleIdx="2" presStyleCnt="4"/>
      <dgm:spPr/>
    </dgm:pt>
    <dgm:pt modelId="{A3097BE2-7CC8-4AF5-A132-322E462C6862}" type="pres">
      <dgm:prSet presAssocID="{70BB3E6A-AB85-4546-91C4-405B90218357}" presName="root2" presStyleCnt="0"/>
      <dgm:spPr/>
    </dgm:pt>
    <dgm:pt modelId="{5915063E-32EC-4FE2-8702-2FB8FF516FAB}" type="pres">
      <dgm:prSet presAssocID="{70BB3E6A-AB85-4546-91C4-405B90218357}" presName="LevelTwoTextNode" presStyleLbl="node2" presStyleIdx="2" presStyleCnt="4">
        <dgm:presLayoutVars>
          <dgm:chPref val="3"/>
        </dgm:presLayoutVars>
      </dgm:prSet>
      <dgm:spPr/>
    </dgm:pt>
    <dgm:pt modelId="{06E52619-FFE2-4C3D-8451-D699E3E51A0C}" type="pres">
      <dgm:prSet presAssocID="{70BB3E6A-AB85-4546-91C4-405B90218357}" presName="level3hierChild" presStyleCnt="0"/>
      <dgm:spPr/>
    </dgm:pt>
    <dgm:pt modelId="{47BBB96A-5160-416D-B1BA-CA96A16A1F97}" type="pres">
      <dgm:prSet presAssocID="{D6992A39-2E5C-4C7B-A623-F10E4F800B92}" presName="conn2-1" presStyleLbl="parChTrans1D2" presStyleIdx="3" presStyleCnt="4"/>
      <dgm:spPr/>
    </dgm:pt>
    <dgm:pt modelId="{EFEC51A7-BE17-48A0-9957-1FED1781AE14}" type="pres">
      <dgm:prSet presAssocID="{D6992A39-2E5C-4C7B-A623-F10E4F800B92}" presName="connTx" presStyleLbl="parChTrans1D2" presStyleIdx="3" presStyleCnt="4"/>
      <dgm:spPr/>
    </dgm:pt>
    <dgm:pt modelId="{42711CD4-AF1D-466C-B12E-7E825F3F76E7}" type="pres">
      <dgm:prSet presAssocID="{FAB720D9-64B6-4FC4-89C0-AAD34502F1DB}" presName="root2" presStyleCnt="0"/>
      <dgm:spPr/>
    </dgm:pt>
    <dgm:pt modelId="{B3097954-E20A-4DE4-9FE4-C5AF178864B6}" type="pres">
      <dgm:prSet presAssocID="{FAB720D9-64B6-4FC4-89C0-AAD34502F1DB}" presName="LevelTwoTextNode" presStyleLbl="node2" presStyleIdx="3" presStyleCnt="4">
        <dgm:presLayoutVars>
          <dgm:chPref val="3"/>
        </dgm:presLayoutVars>
      </dgm:prSet>
      <dgm:spPr/>
    </dgm:pt>
    <dgm:pt modelId="{ED59F61F-2769-4AE1-B1EB-65CEE1940516}" type="pres">
      <dgm:prSet presAssocID="{FAB720D9-64B6-4FC4-89C0-AAD34502F1DB}" presName="level3hierChild" presStyleCnt="0"/>
      <dgm:spPr/>
    </dgm:pt>
  </dgm:ptLst>
  <dgm:cxnLst>
    <dgm:cxn modelId="{95B24B22-B101-4675-A453-0CFF7CB8103E}" type="presOf" srcId="{EA6C18DE-8617-4C3C-8C80-EDB375C3F100}" destId="{FCE7B55C-0D6C-40DF-8C6B-8C1CE2702BEB}" srcOrd="0" destOrd="0" presId="urn:microsoft.com/office/officeart/2008/layout/HorizontalMultiLevelHierarchy"/>
    <dgm:cxn modelId="{A1C76026-BFDA-4521-8DFE-A17A22EDCE6A}" type="presOf" srcId="{D6992A39-2E5C-4C7B-A623-F10E4F800B92}" destId="{47BBB96A-5160-416D-B1BA-CA96A16A1F97}" srcOrd="0" destOrd="0" presId="urn:microsoft.com/office/officeart/2008/layout/HorizontalMultiLevelHierarchy"/>
    <dgm:cxn modelId="{71152D29-5928-4EF3-B3A9-D1E6D90BC05F}" type="presOf" srcId="{B33783F3-3ABF-49CD-8FD3-8293B720AFBD}" destId="{893D27B8-0D48-4350-BDC5-735F7BFAEE04}" srcOrd="0" destOrd="0" presId="urn:microsoft.com/office/officeart/2008/layout/HorizontalMultiLevelHierarchy"/>
    <dgm:cxn modelId="{6E95692E-B793-4B4C-9657-EA941583C5A6}" srcId="{1C465CFE-6D8B-4546-97B2-DF558FE73269}" destId="{59C81668-AA66-4B28-BBF8-5BEEFD6497C1}" srcOrd="0" destOrd="0" parTransId="{F8D51105-EA0A-4A4D-B251-8C65A395C322}" sibTransId="{42712454-971E-4E1F-9B01-4794A1DC5D0F}"/>
    <dgm:cxn modelId="{C6E2CC32-649C-468E-858C-097CFE46FCFE}" srcId="{59C81668-AA66-4B28-BBF8-5BEEFD6497C1}" destId="{7B28B429-4B39-40AC-9EAD-8D76D0FB61A3}" srcOrd="1" destOrd="0" parTransId="{B33783F3-3ABF-49CD-8FD3-8293B720AFBD}" sibTransId="{C0F224C7-1B00-4B5C-8E99-CD35D20C1FE6}"/>
    <dgm:cxn modelId="{9715CA3A-CF2E-498A-BB02-388B5A081732}" type="presOf" srcId="{EA6C18DE-8617-4C3C-8C80-EDB375C3F100}" destId="{79A393DC-42D9-4015-900E-95685EE1564A}" srcOrd="1" destOrd="0" presId="urn:microsoft.com/office/officeart/2008/layout/HorizontalMultiLevelHierarchy"/>
    <dgm:cxn modelId="{8D43BA5C-57B5-4A56-934A-892D53C6E911}" type="presOf" srcId="{D6992A39-2E5C-4C7B-A623-F10E4F800B92}" destId="{EFEC51A7-BE17-48A0-9957-1FED1781AE14}" srcOrd="1" destOrd="0" presId="urn:microsoft.com/office/officeart/2008/layout/HorizontalMultiLevelHierarchy"/>
    <dgm:cxn modelId="{4E996261-CD8C-4607-8879-318C0FEF2A3D}" type="presOf" srcId="{FAB720D9-64B6-4FC4-89C0-AAD34502F1DB}" destId="{B3097954-E20A-4DE4-9FE4-C5AF178864B6}" srcOrd="0" destOrd="0" presId="urn:microsoft.com/office/officeart/2008/layout/HorizontalMultiLevelHierarchy"/>
    <dgm:cxn modelId="{6873DA8D-FEB0-431F-910B-9E2F089CCABE}" type="presOf" srcId="{1C465CFE-6D8B-4546-97B2-DF558FE73269}" destId="{8D6DA9D8-A6A6-49FB-AF7C-057765E8D438}" srcOrd="0" destOrd="0" presId="urn:microsoft.com/office/officeart/2008/layout/HorizontalMultiLevelHierarchy"/>
    <dgm:cxn modelId="{AC9F8898-A0EC-4FA5-8486-526606F6281B}" type="presOf" srcId="{70BB3E6A-AB85-4546-91C4-405B90218357}" destId="{5915063E-32EC-4FE2-8702-2FB8FF516FAB}" srcOrd="0" destOrd="0" presId="urn:microsoft.com/office/officeart/2008/layout/HorizontalMultiLevelHierarchy"/>
    <dgm:cxn modelId="{80F002A2-DBC5-43CB-91BB-579706F9C665}" type="presOf" srcId="{B33783F3-3ABF-49CD-8FD3-8293B720AFBD}" destId="{43F6D15C-F1AD-4E73-8CCD-FF8DFFE9BE57}" srcOrd="1" destOrd="0" presId="urn:microsoft.com/office/officeart/2008/layout/HorizontalMultiLevelHierarchy"/>
    <dgm:cxn modelId="{E66DEEAB-18D0-4C04-8AF8-0E779CD0CDF1}" type="presOf" srcId="{7B28B429-4B39-40AC-9EAD-8D76D0FB61A3}" destId="{27F0CC37-A6DB-4EC0-9E87-D12617079791}" srcOrd="0" destOrd="0" presId="urn:microsoft.com/office/officeart/2008/layout/HorizontalMultiLevelHierarchy"/>
    <dgm:cxn modelId="{0D730CB1-3BEB-4189-B816-F82A2A63DA13}" srcId="{59C81668-AA66-4B28-BBF8-5BEEFD6497C1}" destId="{FAB720D9-64B6-4FC4-89C0-AAD34502F1DB}" srcOrd="3" destOrd="0" parTransId="{D6992A39-2E5C-4C7B-A623-F10E4F800B92}" sibTransId="{DF974A57-525C-44A9-B021-53C525B0C8C2}"/>
    <dgm:cxn modelId="{13CD50B1-CD8A-4C60-A69C-26F7C810CA5E}" type="presOf" srcId="{B8E0D389-A559-4733-8004-4B0A6973B2BE}" destId="{A324D07C-7FE6-4E3E-9F6B-CF98C75A6D21}" srcOrd="0" destOrd="0" presId="urn:microsoft.com/office/officeart/2008/layout/HorizontalMultiLevelHierarchy"/>
    <dgm:cxn modelId="{A893A8CE-1CB3-488C-A0D7-B35851C72C9D}" type="presOf" srcId="{5A3726E8-1407-4169-BBE3-2B0D05EBC77F}" destId="{0DE108A2-C242-442A-85E1-4554E80C91FC}" srcOrd="0" destOrd="0" presId="urn:microsoft.com/office/officeart/2008/layout/HorizontalMultiLevelHierarchy"/>
    <dgm:cxn modelId="{798901D8-79BD-49B3-8987-D3F725A5CACB}" srcId="{59C81668-AA66-4B28-BBF8-5BEEFD6497C1}" destId="{5A3726E8-1407-4169-BBE3-2B0D05EBC77F}" srcOrd="0" destOrd="0" parTransId="{EA6C18DE-8617-4C3C-8C80-EDB375C3F100}" sibTransId="{64F2DA59-8EDF-4DDB-83CC-026B228422F4}"/>
    <dgm:cxn modelId="{C2EC14EC-0F0D-4350-8825-7CEB2D832EA0}" type="presOf" srcId="{59C81668-AA66-4B28-BBF8-5BEEFD6497C1}" destId="{400C82BA-44F4-4485-B772-7AEFE25C2F29}" srcOrd="0" destOrd="0" presId="urn:microsoft.com/office/officeart/2008/layout/HorizontalMultiLevelHierarchy"/>
    <dgm:cxn modelId="{32784CF4-C822-423A-B209-84EF1ECCBC87}" srcId="{59C81668-AA66-4B28-BBF8-5BEEFD6497C1}" destId="{70BB3E6A-AB85-4546-91C4-405B90218357}" srcOrd="2" destOrd="0" parTransId="{B8E0D389-A559-4733-8004-4B0A6973B2BE}" sibTransId="{3BD26C71-85F7-455E-A2E8-990305F01268}"/>
    <dgm:cxn modelId="{B0C0BBFF-BC7C-4F90-8D1C-A37885246075}" type="presOf" srcId="{B8E0D389-A559-4733-8004-4B0A6973B2BE}" destId="{DF0D80AC-7B7A-4E7D-A11B-9D42683C6756}" srcOrd="1" destOrd="0" presId="urn:microsoft.com/office/officeart/2008/layout/HorizontalMultiLevelHierarchy"/>
    <dgm:cxn modelId="{CF10A223-5A7C-4D4C-B31E-AA31A3DDCC72}" type="presParOf" srcId="{8D6DA9D8-A6A6-49FB-AF7C-057765E8D438}" destId="{9FC225B2-FA72-420A-B346-C8450C8C655C}" srcOrd="0" destOrd="0" presId="urn:microsoft.com/office/officeart/2008/layout/HorizontalMultiLevelHierarchy"/>
    <dgm:cxn modelId="{0A75BB6E-5E84-4843-AFB9-A8E36FC60DEA}" type="presParOf" srcId="{9FC225B2-FA72-420A-B346-C8450C8C655C}" destId="{400C82BA-44F4-4485-B772-7AEFE25C2F29}" srcOrd="0" destOrd="0" presId="urn:microsoft.com/office/officeart/2008/layout/HorizontalMultiLevelHierarchy"/>
    <dgm:cxn modelId="{AFF23BFD-1901-4603-AD1F-EA69F3913CA3}" type="presParOf" srcId="{9FC225B2-FA72-420A-B346-C8450C8C655C}" destId="{8278BE3E-68E3-4BAA-B95A-58882F2B16A1}" srcOrd="1" destOrd="0" presId="urn:microsoft.com/office/officeart/2008/layout/HorizontalMultiLevelHierarchy"/>
    <dgm:cxn modelId="{88F153EB-4B35-4EF2-848F-812190BB1A3F}" type="presParOf" srcId="{8278BE3E-68E3-4BAA-B95A-58882F2B16A1}" destId="{FCE7B55C-0D6C-40DF-8C6B-8C1CE2702BEB}" srcOrd="0" destOrd="0" presId="urn:microsoft.com/office/officeart/2008/layout/HorizontalMultiLevelHierarchy"/>
    <dgm:cxn modelId="{F44D88D8-C692-482E-B6E7-EF6B48642BBA}" type="presParOf" srcId="{FCE7B55C-0D6C-40DF-8C6B-8C1CE2702BEB}" destId="{79A393DC-42D9-4015-900E-95685EE1564A}" srcOrd="0" destOrd="0" presId="urn:microsoft.com/office/officeart/2008/layout/HorizontalMultiLevelHierarchy"/>
    <dgm:cxn modelId="{C6668B09-FA6A-4474-A8F4-B5A2CC50DDB3}" type="presParOf" srcId="{8278BE3E-68E3-4BAA-B95A-58882F2B16A1}" destId="{B5154F03-53ED-42A7-84AF-2170A81BEB95}" srcOrd="1" destOrd="0" presId="urn:microsoft.com/office/officeart/2008/layout/HorizontalMultiLevelHierarchy"/>
    <dgm:cxn modelId="{4E2136AD-EFE2-45D2-80AD-641A3187453B}" type="presParOf" srcId="{B5154F03-53ED-42A7-84AF-2170A81BEB95}" destId="{0DE108A2-C242-442A-85E1-4554E80C91FC}" srcOrd="0" destOrd="0" presId="urn:microsoft.com/office/officeart/2008/layout/HorizontalMultiLevelHierarchy"/>
    <dgm:cxn modelId="{DABB8034-A386-43A0-8BEC-FE29EB1BD1C4}" type="presParOf" srcId="{B5154F03-53ED-42A7-84AF-2170A81BEB95}" destId="{03187A5C-546D-4F31-81FD-99C2C824D952}" srcOrd="1" destOrd="0" presId="urn:microsoft.com/office/officeart/2008/layout/HorizontalMultiLevelHierarchy"/>
    <dgm:cxn modelId="{4A52B603-BB92-4068-896A-E118EFDED444}" type="presParOf" srcId="{8278BE3E-68E3-4BAA-B95A-58882F2B16A1}" destId="{893D27B8-0D48-4350-BDC5-735F7BFAEE04}" srcOrd="2" destOrd="0" presId="urn:microsoft.com/office/officeart/2008/layout/HorizontalMultiLevelHierarchy"/>
    <dgm:cxn modelId="{8E840AEF-5C6F-4D0A-9283-8D0C65E85C7C}" type="presParOf" srcId="{893D27B8-0D48-4350-BDC5-735F7BFAEE04}" destId="{43F6D15C-F1AD-4E73-8CCD-FF8DFFE9BE57}" srcOrd="0" destOrd="0" presId="urn:microsoft.com/office/officeart/2008/layout/HorizontalMultiLevelHierarchy"/>
    <dgm:cxn modelId="{54B0C9E0-095F-40E0-BF35-C767ECF40B92}" type="presParOf" srcId="{8278BE3E-68E3-4BAA-B95A-58882F2B16A1}" destId="{527BBC3B-0808-473F-8093-243EA77983F4}" srcOrd="3" destOrd="0" presId="urn:microsoft.com/office/officeart/2008/layout/HorizontalMultiLevelHierarchy"/>
    <dgm:cxn modelId="{FF4E4CAD-1FE5-47F0-B92D-5EC84D45B3CA}" type="presParOf" srcId="{527BBC3B-0808-473F-8093-243EA77983F4}" destId="{27F0CC37-A6DB-4EC0-9E87-D12617079791}" srcOrd="0" destOrd="0" presId="urn:microsoft.com/office/officeart/2008/layout/HorizontalMultiLevelHierarchy"/>
    <dgm:cxn modelId="{5F981FE6-3118-40C1-9EEA-8F827ADA5006}" type="presParOf" srcId="{527BBC3B-0808-473F-8093-243EA77983F4}" destId="{00BCC0BB-1DA7-4ED2-94C5-3B666053C038}" srcOrd="1" destOrd="0" presId="urn:microsoft.com/office/officeart/2008/layout/HorizontalMultiLevelHierarchy"/>
    <dgm:cxn modelId="{7D1918F9-F013-4C87-A915-F251C71DAE2A}" type="presParOf" srcId="{8278BE3E-68E3-4BAA-B95A-58882F2B16A1}" destId="{A324D07C-7FE6-4E3E-9F6B-CF98C75A6D21}" srcOrd="4" destOrd="0" presId="urn:microsoft.com/office/officeart/2008/layout/HorizontalMultiLevelHierarchy"/>
    <dgm:cxn modelId="{1509E92C-980C-401D-8F6F-700A7A6C4440}" type="presParOf" srcId="{A324D07C-7FE6-4E3E-9F6B-CF98C75A6D21}" destId="{DF0D80AC-7B7A-4E7D-A11B-9D42683C6756}" srcOrd="0" destOrd="0" presId="urn:microsoft.com/office/officeart/2008/layout/HorizontalMultiLevelHierarchy"/>
    <dgm:cxn modelId="{973D7570-B063-4F38-B91B-1D018E11EC35}" type="presParOf" srcId="{8278BE3E-68E3-4BAA-B95A-58882F2B16A1}" destId="{A3097BE2-7CC8-4AF5-A132-322E462C6862}" srcOrd="5" destOrd="0" presId="urn:microsoft.com/office/officeart/2008/layout/HorizontalMultiLevelHierarchy"/>
    <dgm:cxn modelId="{0BA3054A-D485-45A8-A226-3D9E334FBE5F}" type="presParOf" srcId="{A3097BE2-7CC8-4AF5-A132-322E462C6862}" destId="{5915063E-32EC-4FE2-8702-2FB8FF516FAB}" srcOrd="0" destOrd="0" presId="urn:microsoft.com/office/officeart/2008/layout/HorizontalMultiLevelHierarchy"/>
    <dgm:cxn modelId="{42CA30AE-2C40-4F5A-BFD5-37AB3464B405}" type="presParOf" srcId="{A3097BE2-7CC8-4AF5-A132-322E462C6862}" destId="{06E52619-FFE2-4C3D-8451-D699E3E51A0C}" srcOrd="1" destOrd="0" presId="urn:microsoft.com/office/officeart/2008/layout/HorizontalMultiLevelHierarchy"/>
    <dgm:cxn modelId="{4B5D7BF1-AAAB-4DF3-8075-2E1179C01A48}" type="presParOf" srcId="{8278BE3E-68E3-4BAA-B95A-58882F2B16A1}" destId="{47BBB96A-5160-416D-B1BA-CA96A16A1F97}" srcOrd="6" destOrd="0" presId="urn:microsoft.com/office/officeart/2008/layout/HorizontalMultiLevelHierarchy"/>
    <dgm:cxn modelId="{E0FFF714-2009-49D7-81D1-427076957649}" type="presParOf" srcId="{47BBB96A-5160-416D-B1BA-CA96A16A1F97}" destId="{EFEC51A7-BE17-48A0-9957-1FED1781AE14}" srcOrd="0" destOrd="0" presId="urn:microsoft.com/office/officeart/2008/layout/HorizontalMultiLevelHierarchy"/>
    <dgm:cxn modelId="{14C73881-64DF-4F3F-9E4D-E3A5D3AE6F4C}" type="presParOf" srcId="{8278BE3E-68E3-4BAA-B95A-58882F2B16A1}" destId="{42711CD4-AF1D-466C-B12E-7E825F3F76E7}" srcOrd="7" destOrd="0" presId="urn:microsoft.com/office/officeart/2008/layout/HorizontalMultiLevelHierarchy"/>
    <dgm:cxn modelId="{06CEEC9A-6219-4496-B7B4-4C8C14C8CDB7}" type="presParOf" srcId="{42711CD4-AF1D-466C-B12E-7E825F3F76E7}" destId="{B3097954-E20A-4DE4-9FE4-C5AF178864B6}" srcOrd="0" destOrd="0" presId="urn:microsoft.com/office/officeart/2008/layout/HorizontalMultiLevelHierarchy"/>
    <dgm:cxn modelId="{01CB6F97-206A-4757-9BD8-F156BB66A4BE}" type="presParOf" srcId="{42711CD4-AF1D-466C-B12E-7E825F3F76E7}" destId="{ED59F61F-2769-4AE1-B1EB-65CEE194051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BBB96A-5160-416D-B1BA-CA96A16A1F97}">
      <dsp:nvSpPr>
        <dsp:cNvPr id="0" name=""/>
        <dsp:cNvSpPr/>
      </dsp:nvSpPr>
      <dsp:spPr>
        <a:xfrm>
          <a:off x="1803495" y="2016125"/>
          <a:ext cx="501598" cy="1433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0799" y="0"/>
              </a:lnTo>
              <a:lnTo>
                <a:pt x="250799" y="1433684"/>
              </a:lnTo>
              <a:lnTo>
                <a:pt x="501598" y="14336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016322" y="2694994"/>
        <a:ext cx="75944" cy="75944"/>
      </dsp:txXfrm>
    </dsp:sp>
    <dsp:sp modelId="{A324D07C-7FE6-4E3E-9F6B-CF98C75A6D21}">
      <dsp:nvSpPr>
        <dsp:cNvPr id="0" name=""/>
        <dsp:cNvSpPr/>
      </dsp:nvSpPr>
      <dsp:spPr>
        <a:xfrm>
          <a:off x="1803495" y="2016125"/>
          <a:ext cx="501598" cy="4778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0799" y="0"/>
              </a:lnTo>
              <a:lnTo>
                <a:pt x="250799" y="477894"/>
              </a:lnTo>
              <a:lnTo>
                <a:pt x="501598" y="4778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036974" y="2237752"/>
        <a:ext cx="34640" cy="34640"/>
      </dsp:txXfrm>
    </dsp:sp>
    <dsp:sp modelId="{893D27B8-0D48-4350-BDC5-735F7BFAEE04}">
      <dsp:nvSpPr>
        <dsp:cNvPr id="0" name=""/>
        <dsp:cNvSpPr/>
      </dsp:nvSpPr>
      <dsp:spPr>
        <a:xfrm>
          <a:off x="1803495" y="1538230"/>
          <a:ext cx="501598" cy="477894"/>
        </a:xfrm>
        <a:custGeom>
          <a:avLst/>
          <a:gdLst/>
          <a:ahLst/>
          <a:cxnLst/>
          <a:rect l="0" t="0" r="0" b="0"/>
          <a:pathLst>
            <a:path>
              <a:moveTo>
                <a:pt x="0" y="477894"/>
              </a:moveTo>
              <a:lnTo>
                <a:pt x="250799" y="477894"/>
              </a:lnTo>
              <a:lnTo>
                <a:pt x="250799" y="0"/>
              </a:lnTo>
              <a:lnTo>
                <a:pt x="50159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036974" y="1759857"/>
        <a:ext cx="34640" cy="34640"/>
      </dsp:txXfrm>
    </dsp:sp>
    <dsp:sp modelId="{FCE7B55C-0D6C-40DF-8C6B-8C1CE2702BEB}">
      <dsp:nvSpPr>
        <dsp:cNvPr id="0" name=""/>
        <dsp:cNvSpPr/>
      </dsp:nvSpPr>
      <dsp:spPr>
        <a:xfrm>
          <a:off x="1803495" y="582440"/>
          <a:ext cx="501598" cy="1433684"/>
        </a:xfrm>
        <a:custGeom>
          <a:avLst/>
          <a:gdLst/>
          <a:ahLst/>
          <a:cxnLst/>
          <a:rect l="0" t="0" r="0" b="0"/>
          <a:pathLst>
            <a:path>
              <a:moveTo>
                <a:pt x="0" y="1433684"/>
              </a:moveTo>
              <a:lnTo>
                <a:pt x="250799" y="1433684"/>
              </a:lnTo>
              <a:lnTo>
                <a:pt x="250799" y="0"/>
              </a:lnTo>
              <a:lnTo>
                <a:pt x="50159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016322" y="1261310"/>
        <a:ext cx="75944" cy="75944"/>
      </dsp:txXfrm>
    </dsp:sp>
    <dsp:sp modelId="{400C82BA-44F4-4485-B772-7AEFE25C2F29}">
      <dsp:nvSpPr>
        <dsp:cNvPr id="0" name=""/>
        <dsp:cNvSpPr/>
      </dsp:nvSpPr>
      <dsp:spPr>
        <a:xfrm rot="16200000">
          <a:off x="-591009" y="1633809"/>
          <a:ext cx="4024378" cy="76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100" kern="1200" dirty="0"/>
            <a:t>Benefits</a:t>
          </a:r>
          <a:endParaRPr lang="de-CH" sz="5100" kern="1200" dirty="0"/>
        </a:p>
      </dsp:txBody>
      <dsp:txXfrm>
        <a:off x="-591009" y="1633809"/>
        <a:ext cx="4024378" cy="764631"/>
      </dsp:txXfrm>
    </dsp:sp>
    <dsp:sp modelId="{0DE108A2-C242-442A-85E1-4554E80C91FC}">
      <dsp:nvSpPr>
        <dsp:cNvPr id="0" name=""/>
        <dsp:cNvSpPr/>
      </dsp:nvSpPr>
      <dsp:spPr>
        <a:xfrm>
          <a:off x="2305094" y="200124"/>
          <a:ext cx="2507992" cy="76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 dirty="0" err="1"/>
            <a:t>Only</a:t>
          </a:r>
          <a:r>
            <a:rPr lang="de-DE" sz="1900" kern="1200" dirty="0"/>
            <a:t> </a:t>
          </a:r>
          <a:r>
            <a:rPr lang="de-DE" sz="1900" kern="1200" dirty="0" err="1"/>
            <a:t>one</a:t>
          </a:r>
          <a:r>
            <a:rPr lang="de-DE" sz="1900" kern="1200" dirty="0"/>
            <a:t> </a:t>
          </a:r>
          <a:r>
            <a:rPr lang="de-DE" sz="1900" kern="1200" dirty="0" err="1"/>
            <a:t>data</a:t>
          </a:r>
          <a:r>
            <a:rPr lang="de-DE" sz="1900" kern="1200" dirty="0"/>
            <a:t> interface </a:t>
          </a:r>
          <a:r>
            <a:rPr lang="de-DE" sz="1900" kern="1200" dirty="0" err="1"/>
            <a:t>with</a:t>
          </a:r>
          <a:r>
            <a:rPr lang="de-DE" sz="1900" kern="1200" dirty="0"/>
            <a:t> high </a:t>
          </a:r>
          <a:r>
            <a:rPr lang="de-DE" sz="1900" kern="1200" dirty="0" err="1"/>
            <a:t>quality</a:t>
          </a:r>
          <a:endParaRPr lang="de-CH" sz="1900" kern="1200" dirty="0"/>
        </a:p>
      </dsp:txBody>
      <dsp:txXfrm>
        <a:off x="2305094" y="200124"/>
        <a:ext cx="2507992" cy="764631"/>
      </dsp:txXfrm>
    </dsp:sp>
    <dsp:sp modelId="{27F0CC37-A6DB-4EC0-9E87-D12617079791}">
      <dsp:nvSpPr>
        <dsp:cNvPr id="0" name=""/>
        <dsp:cNvSpPr/>
      </dsp:nvSpPr>
      <dsp:spPr>
        <a:xfrm>
          <a:off x="2305094" y="1155914"/>
          <a:ext cx="2507992" cy="76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prstClr val="white"/>
              </a:solidFill>
              <a:latin typeface="Syntax LT Std"/>
              <a:ea typeface="+mn-ea"/>
              <a:cs typeface="+mn-cs"/>
            </a:rPr>
            <a:t>Use of services that would otherwise be impossible to finance</a:t>
          </a:r>
          <a:endParaRPr lang="de-CH" sz="1900" kern="1200" dirty="0">
            <a:solidFill>
              <a:prstClr val="white"/>
            </a:solidFill>
            <a:latin typeface="Syntax LT Std"/>
            <a:ea typeface="+mn-ea"/>
            <a:cs typeface="+mn-cs"/>
          </a:endParaRPr>
        </a:p>
      </dsp:txBody>
      <dsp:txXfrm>
        <a:off x="2305094" y="1155914"/>
        <a:ext cx="2507992" cy="764631"/>
      </dsp:txXfrm>
    </dsp:sp>
    <dsp:sp modelId="{5915063E-32EC-4FE2-8702-2FB8FF516FAB}">
      <dsp:nvSpPr>
        <dsp:cNvPr id="0" name=""/>
        <dsp:cNvSpPr/>
      </dsp:nvSpPr>
      <dsp:spPr>
        <a:xfrm>
          <a:off x="2305094" y="2111703"/>
          <a:ext cx="2507992" cy="76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 dirty="0"/>
            <a:t>Further </a:t>
          </a:r>
          <a:r>
            <a:rPr lang="de-DE" sz="1900" kern="1200" dirty="0" err="1"/>
            <a:t>developments</a:t>
          </a:r>
          <a:endParaRPr lang="de-CH" sz="1900" kern="1200" dirty="0"/>
        </a:p>
      </dsp:txBody>
      <dsp:txXfrm>
        <a:off x="2305094" y="2111703"/>
        <a:ext cx="2507992" cy="764631"/>
      </dsp:txXfrm>
    </dsp:sp>
    <dsp:sp modelId="{B3097954-E20A-4DE4-9FE4-C5AF178864B6}">
      <dsp:nvSpPr>
        <dsp:cNvPr id="0" name=""/>
        <dsp:cNvSpPr/>
      </dsp:nvSpPr>
      <dsp:spPr>
        <a:xfrm>
          <a:off x="2305094" y="3067493"/>
          <a:ext cx="2507992" cy="76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 dirty="0" err="1"/>
            <a:t>myData</a:t>
          </a:r>
          <a:r>
            <a:rPr lang="de-DE" sz="1900" kern="1200" dirty="0"/>
            <a:t>-approach</a:t>
          </a:r>
          <a:endParaRPr lang="de-CH" sz="1900" kern="1200" dirty="0"/>
        </a:p>
      </dsp:txBody>
      <dsp:txXfrm>
        <a:off x="2305094" y="3067493"/>
        <a:ext cx="2507992" cy="7646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2763B-BDB2-466B-A61C-264F9F197878}" type="datetime1">
              <a:rPr lang="de-DE" smtClean="0"/>
              <a:t>24.09.2021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42128-4E7B-44BD-9E2E-F02CD8D8EFF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831666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DEEB58-E1F4-4F59-A1EA-6B6BE2D06513}" type="datetime1">
              <a:rPr lang="de-DE" smtClean="0"/>
              <a:t>24.09.2021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340F3-4CA5-4F6A-96AE-FB1CE9EABFB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330858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der Prä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3644900"/>
            <a:ext cx="12192000" cy="2305050"/>
          </a:xfrm>
          <a:prstGeom prst="rect">
            <a:avLst/>
          </a:prstGeom>
          <a:pattFill prst="pct20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3"/>
          </p:nvPr>
        </p:nvSpPr>
        <p:spPr>
          <a:xfrm>
            <a:off x="-1" y="1"/>
            <a:ext cx="12192000" cy="3644900"/>
          </a:xfrm>
          <a:pattFill prst="ltUpDiag">
            <a:fgClr>
              <a:schemeClr val="bg2"/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0" y="3727791"/>
            <a:ext cx="12192000" cy="22214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tIns="266400" anchor="t"/>
          <a:lstStyle>
            <a:lvl1pPr>
              <a:defRPr sz="5500">
                <a:solidFill>
                  <a:schemeClr val="tx2"/>
                </a:solidFill>
              </a:defRPr>
            </a:lvl1pPr>
          </a:lstStyle>
          <a:p>
            <a:r>
              <a:rPr lang="de-DE" noProof="0"/>
              <a:t>Titel der Präsentation</a:t>
            </a:r>
            <a:endParaRPr lang="de-CH" noProof="0"/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DC07B2F9-A4A4-4602-91E8-78677EE6E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3392" y="6347962"/>
            <a:ext cx="5377357" cy="241002"/>
          </a:xfrm>
        </p:spPr>
        <p:txBody>
          <a:bodyPr/>
          <a:lstStyle/>
          <a:p>
            <a:r>
              <a:rPr lang="de-CH"/>
              <a:t>Engadin Samnaun Val Müstair | 7. Januar 2019</a:t>
            </a:r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E6AA20A0-C1B9-49B3-9D85-D16C7EEBE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47962"/>
            <a:ext cx="623392" cy="241002"/>
          </a:xfrm>
        </p:spPr>
        <p:txBody>
          <a:bodyPr/>
          <a:lstStyle/>
          <a:p>
            <a:fld id="{2693249F-C253-445D-85DC-F8A677E513D9}" type="slidenum">
              <a:rPr lang="de-CH" smtClean="0"/>
              <a:pPr/>
              <a:t>‹Nr.›</a:t>
            </a:fld>
            <a:r>
              <a:rPr lang="de-CH"/>
              <a:t> |</a:t>
            </a:r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A1519494-404C-4805-A23E-9C0D566047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1150" y="4868763"/>
            <a:ext cx="4992688" cy="100850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CH"/>
              <a:t>Referenten Name, Funktion,</a:t>
            </a:r>
          </a:p>
          <a:p>
            <a:pPr lvl="0"/>
            <a:r>
              <a:rPr lang="de-CH"/>
              <a:t>Ort, Datum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F5D7FEC-5BA3-44A5-8028-4AD0BC0E4321}"/>
              </a:ext>
            </a:extLst>
          </p:cNvPr>
          <p:cNvSpPr/>
          <p:nvPr userDrawn="1"/>
        </p:nvSpPr>
        <p:spPr>
          <a:xfrm flipV="1">
            <a:off x="-1" y="3609016"/>
            <a:ext cx="12192000" cy="108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761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mit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Engadin Samnaun Val Müstair | 7. Januar 2019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249F-C253-445D-85DC-F8A677E513D9}" type="slidenum">
              <a:rPr lang="de-CH" smtClean="0"/>
              <a:pPr/>
              <a:t>‹Nr.›</a:t>
            </a:fld>
            <a:r>
              <a:rPr lang="de-CH"/>
              <a:t> |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der zweiteiligen Bildfolie inkl. Beschreibung der Tabellen etc.</a:t>
            </a:r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C0A522BA-B758-480E-8C61-EA95C2092A1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3084" y="1700808"/>
            <a:ext cx="12194555" cy="4248472"/>
          </a:xfrm>
        </p:spPr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2508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mit 2 Bildern inkl. Beschreib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34433" y="4581127"/>
            <a:ext cx="5664000" cy="720000"/>
          </a:xfrm>
          <a:noFill/>
        </p:spPr>
        <p:txBody>
          <a:bodyPr vert="horz" wrap="none" lIns="0" tIns="72000" rIns="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Symbol" pitchFamily="18" charset="2"/>
              <a:buNone/>
              <a:defRPr lang="de-DE" sz="25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1251" y="4581127"/>
            <a:ext cx="5664000" cy="720000"/>
          </a:xfrm>
          <a:noFill/>
        </p:spPr>
        <p:txBody>
          <a:bodyPr vert="horz" wrap="none" lIns="0" tIns="72000" rIns="0" bIns="45720" rtlCol="0" anchor="t" anchorCtr="0">
            <a:noAutofit/>
          </a:bodyPr>
          <a:lstStyle>
            <a:lvl1pPr marL="0" indent="0">
              <a:buNone/>
              <a:defRPr lang="de-DE" sz="25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Symbol" pitchFamily="18" charset="2"/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Engadin Samnaun Val Müstair | 7. Januar 2019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249F-C253-445D-85DC-F8A677E513D9}" type="slidenum">
              <a:rPr lang="de-CH" smtClean="0"/>
              <a:pPr/>
              <a:t>‹Nr.›</a:t>
            </a:fld>
            <a:r>
              <a:rPr lang="de-CH"/>
              <a:t> |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der zweiteiligen Bildfolie inkl. Beschreibung der Tabellen etc.</a:t>
            </a:r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786AB8A4-7DB9-4BE5-B462-B85327DA83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4963" y="1700213"/>
            <a:ext cx="5664200" cy="2879725"/>
          </a:xfrm>
        </p:spPr>
        <p:txBody>
          <a:bodyPr/>
          <a:lstStyle/>
          <a:p>
            <a:endParaRPr lang="de-CH"/>
          </a:p>
        </p:txBody>
      </p: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D87B9C05-F364-4D9A-BAF6-5912D7A925A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91250" y="1700213"/>
            <a:ext cx="5664200" cy="2879725"/>
          </a:xfrm>
        </p:spPr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9532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für 2 Bil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" y="1670858"/>
            <a:ext cx="6000751" cy="4277356"/>
          </a:xfrm>
          <a:prstGeom prst="rect">
            <a:avLst/>
          </a:prstGeom>
          <a:pattFill prst="pct20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3" name="Bildplatzhalter 2"/>
          <p:cNvSpPr>
            <a:spLocks noGrp="1" noChangeAspect="1"/>
          </p:cNvSpPr>
          <p:nvPr>
            <p:ph type="pic" idx="1"/>
          </p:nvPr>
        </p:nvSpPr>
        <p:spPr>
          <a:xfrm>
            <a:off x="-6390" y="1678676"/>
            <a:ext cx="3744000" cy="3783405"/>
          </a:xfrm>
          <a:pattFill prst="ltUpDiag">
            <a:fgClr>
              <a:schemeClr val="bg2"/>
            </a:fgClr>
            <a:bgClr>
              <a:schemeClr val="bg1"/>
            </a:bgClr>
          </a:pattFill>
        </p:spPr>
        <p:txBody>
          <a:bodyPr bIns="1440000" anchor="ctr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Engadin Samnaun Val Müstair | 7. Januar 2019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249F-C253-445D-85DC-F8A677E513D9}" type="slidenum">
              <a:rPr lang="de-CH" smtClean="0"/>
              <a:pPr/>
              <a:t>‹Nr.›</a:t>
            </a:fld>
            <a:r>
              <a:rPr lang="de-CH"/>
              <a:t> |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44" y="-37406"/>
            <a:ext cx="12192044" cy="1700211"/>
          </a:xfrm>
          <a:custGeom>
            <a:avLst/>
            <a:gdLst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-761970 w 9144000"/>
              <a:gd name="connsiteY0" fmla="*/ 305400 h 1628800"/>
              <a:gd name="connsiteX1" fmla="*/ -3505170 w 9144000"/>
              <a:gd name="connsiteY1" fmla="*/ 1832400 h 1628800"/>
              <a:gd name="connsiteX0" fmla="*/ 3505170 w 12649170"/>
              <a:gd name="connsiteY0" fmla="*/ 0 h 1832400"/>
              <a:gd name="connsiteX1" fmla="*/ 12649170 w 12649170"/>
              <a:gd name="connsiteY1" fmla="*/ 0 h 1832400"/>
              <a:gd name="connsiteX2" fmla="*/ 12649170 w 12649170"/>
              <a:gd name="connsiteY2" fmla="*/ 1628800 h 1832400"/>
              <a:gd name="connsiteX3" fmla="*/ 3505170 w 12649170"/>
              <a:gd name="connsiteY3" fmla="*/ 1628800 h 1832400"/>
              <a:gd name="connsiteX4" fmla="*/ 3505170 w 12649170"/>
              <a:gd name="connsiteY4" fmla="*/ 0 h 1832400"/>
              <a:gd name="connsiteX0" fmla="*/ 6756400 w 12649170"/>
              <a:gd name="connsiteY0" fmla="*/ 965800 h 1832400"/>
              <a:gd name="connsiteX1" fmla="*/ 0 w 12649170"/>
              <a:gd name="connsiteY1" fmla="*/ 1832400 h 1832400"/>
              <a:gd name="connsiteX0" fmla="*/ 3505170 w 12649170"/>
              <a:gd name="connsiteY0" fmla="*/ 0 h 1832400"/>
              <a:gd name="connsiteX1" fmla="*/ 12649170 w 12649170"/>
              <a:gd name="connsiteY1" fmla="*/ 0 h 1832400"/>
              <a:gd name="connsiteX2" fmla="*/ 12649170 w 12649170"/>
              <a:gd name="connsiteY2" fmla="*/ 1628800 h 1832400"/>
              <a:gd name="connsiteX3" fmla="*/ 3505170 w 12649170"/>
              <a:gd name="connsiteY3" fmla="*/ 1628800 h 1832400"/>
              <a:gd name="connsiteX4" fmla="*/ 3505170 w 12649170"/>
              <a:gd name="connsiteY4" fmla="*/ 0 h 1832400"/>
              <a:gd name="connsiteX0" fmla="*/ 6756400 w 12649170"/>
              <a:gd name="connsiteY0" fmla="*/ 965800 h 1832400"/>
              <a:gd name="connsiteX1" fmla="*/ 0 w 12649170"/>
              <a:gd name="connsiteY1" fmla="*/ 1832400 h 18324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3251230 w 9144000"/>
              <a:gd name="connsiteY0" fmla="*/ 965800 h 1628800"/>
              <a:gd name="connsiteX1" fmla="*/ 41685 w 9144000"/>
              <a:gd name="connsiteY1" fmla="*/ 1564686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3251230 w 9144000"/>
              <a:gd name="connsiteY0" fmla="*/ 965800 h 1628800"/>
              <a:gd name="connsiteX1" fmla="*/ 4899 w 9144000"/>
              <a:gd name="connsiteY1" fmla="*/ 1623791 h 1628800"/>
              <a:gd name="connsiteX0" fmla="*/ 141 w 9144141"/>
              <a:gd name="connsiteY0" fmla="*/ 0 h 1630935"/>
              <a:gd name="connsiteX1" fmla="*/ 9144141 w 9144141"/>
              <a:gd name="connsiteY1" fmla="*/ 0 h 1630935"/>
              <a:gd name="connsiteX2" fmla="*/ 9144141 w 9144141"/>
              <a:gd name="connsiteY2" fmla="*/ 1628800 h 1630935"/>
              <a:gd name="connsiteX3" fmla="*/ 141 w 9144141"/>
              <a:gd name="connsiteY3" fmla="*/ 1628800 h 1630935"/>
              <a:gd name="connsiteX4" fmla="*/ 141 w 9144141"/>
              <a:gd name="connsiteY4" fmla="*/ 0 h 1630935"/>
              <a:gd name="connsiteX0" fmla="*/ 3251371 w 9144141"/>
              <a:gd name="connsiteY0" fmla="*/ 965800 h 1630935"/>
              <a:gd name="connsiteX1" fmla="*/ 0 w 9144141"/>
              <a:gd name="connsiteY1" fmla="*/ 1630935 h 1630935"/>
              <a:gd name="connsiteX0" fmla="*/ 141 w 9144141"/>
              <a:gd name="connsiteY0" fmla="*/ 0 h 1630935"/>
              <a:gd name="connsiteX1" fmla="*/ 9144141 w 9144141"/>
              <a:gd name="connsiteY1" fmla="*/ 0 h 1630935"/>
              <a:gd name="connsiteX2" fmla="*/ 9144141 w 9144141"/>
              <a:gd name="connsiteY2" fmla="*/ 1628800 h 1630935"/>
              <a:gd name="connsiteX3" fmla="*/ 141 w 9144141"/>
              <a:gd name="connsiteY3" fmla="*/ 1628800 h 1630935"/>
              <a:gd name="connsiteX4" fmla="*/ 141 w 9144141"/>
              <a:gd name="connsiteY4" fmla="*/ 0 h 1630935"/>
              <a:gd name="connsiteX0" fmla="*/ 5828790 w 9144141"/>
              <a:gd name="connsiteY0" fmla="*/ 1549206 h 1630935"/>
              <a:gd name="connsiteX1" fmla="*/ 0 w 9144141"/>
              <a:gd name="connsiteY1" fmla="*/ 1630935 h 1630935"/>
              <a:gd name="connsiteX0" fmla="*/ 141 w 9144141"/>
              <a:gd name="connsiteY0" fmla="*/ 0 h 1630935"/>
              <a:gd name="connsiteX1" fmla="*/ 9144141 w 9144141"/>
              <a:gd name="connsiteY1" fmla="*/ 0 h 1630935"/>
              <a:gd name="connsiteX2" fmla="*/ 9144141 w 9144141"/>
              <a:gd name="connsiteY2" fmla="*/ 1628800 h 1630935"/>
              <a:gd name="connsiteX3" fmla="*/ 141 w 9144141"/>
              <a:gd name="connsiteY3" fmla="*/ 1628800 h 1630935"/>
              <a:gd name="connsiteX4" fmla="*/ 141 w 9144141"/>
              <a:gd name="connsiteY4" fmla="*/ 0 h 1630935"/>
              <a:gd name="connsiteX0" fmla="*/ 8189534 w 9144141"/>
              <a:gd name="connsiteY0" fmla="*/ 1558731 h 1630935"/>
              <a:gd name="connsiteX1" fmla="*/ 0 w 9144141"/>
              <a:gd name="connsiteY1" fmla="*/ 1630935 h 1630935"/>
              <a:gd name="connsiteX0" fmla="*/ 141 w 9144141"/>
              <a:gd name="connsiteY0" fmla="*/ 0 h 1630935"/>
              <a:gd name="connsiteX1" fmla="*/ 9144141 w 9144141"/>
              <a:gd name="connsiteY1" fmla="*/ 0 h 1630935"/>
              <a:gd name="connsiteX2" fmla="*/ 9144141 w 9144141"/>
              <a:gd name="connsiteY2" fmla="*/ 1628800 h 1630935"/>
              <a:gd name="connsiteX3" fmla="*/ 141 w 9144141"/>
              <a:gd name="connsiteY3" fmla="*/ 1628800 h 1630935"/>
              <a:gd name="connsiteX4" fmla="*/ 141 w 9144141"/>
              <a:gd name="connsiteY4" fmla="*/ 0 h 1630935"/>
              <a:gd name="connsiteX0" fmla="*/ 9139376 w 9144141"/>
              <a:gd name="connsiteY0" fmla="*/ 1630169 h 1630935"/>
              <a:gd name="connsiteX1" fmla="*/ 0 w 9144141"/>
              <a:gd name="connsiteY1" fmla="*/ 1630935 h 1630935"/>
              <a:gd name="connsiteX0" fmla="*/ 141 w 9144141"/>
              <a:gd name="connsiteY0" fmla="*/ 0 h 1630935"/>
              <a:gd name="connsiteX1" fmla="*/ 9144141 w 9144141"/>
              <a:gd name="connsiteY1" fmla="*/ 0 h 1630935"/>
              <a:gd name="connsiteX2" fmla="*/ 9144141 w 9144141"/>
              <a:gd name="connsiteY2" fmla="*/ 1628800 h 1630935"/>
              <a:gd name="connsiteX3" fmla="*/ 141 w 9144141"/>
              <a:gd name="connsiteY3" fmla="*/ 1628800 h 1630935"/>
              <a:gd name="connsiteX4" fmla="*/ 141 w 9144141"/>
              <a:gd name="connsiteY4" fmla="*/ 0 h 1630935"/>
              <a:gd name="connsiteX0" fmla="*/ 9081429 w 9144141"/>
              <a:gd name="connsiteY0" fmla="*/ 1582544 h 1630935"/>
              <a:gd name="connsiteX1" fmla="*/ 0 w 9144141"/>
              <a:gd name="connsiteY1" fmla="*/ 1630935 h 1630935"/>
              <a:gd name="connsiteX0" fmla="*/ 141 w 9144141"/>
              <a:gd name="connsiteY0" fmla="*/ 0 h 1630935"/>
              <a:gd name="connsiteX1" fmla="*/ 9144141 w 9144141"/>
              <a:gd name="connsiteY1" fmla="*/ 0 h 1630935"/>
              <a:gd name="connsiteX2" fmla="*/ 9144141 w 9144141"/>
              <a:gd name="connsiteY2" fmla="*/ 1628800 h 1630935"/>
              <a:gd name="connsiteX3" fmla="*/ 141 w 9144141"/>
              <a:gd name="connsiteY3" fmla="*/ 1628800 h 1630935"/>
              <a:gd name="connsiteX4" fmla="*/ 141 w 9144141"/>
              <a:gd name="connsiteY4" fmla="*/ 0 h 1630935"/>
              <a:gd name="connsiteX0" fmla="*/ 9141897 w 9144141"/>
              <a:gd name="connsiteY0" fmla="*/ 1627788 h 1630935"/>
              <a:gd name="connsiteX1" fmla="*/ 0 w 9144141"/>
              <a:gd name="connsiteY1" fmla="*/ 1630935 h 1630935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9141756 w 9144000"/>
              <a:gd name="connsiteY0" fmla="*/ 1627788 h 1628800"/>
              <a:gd name="connsiteX1" fmla="*/ 80823 w 9144000"/>
              <a:gd name="connsiteY1" fmla="*/ 1557018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9141756 w 9144000"/>
              <a:gd name="connsiteY0" fmla="*/ 1627788 h 1628800"/>
              <a:gd name="connsiteX1" fmla="*/ 40342 w 9144000"/>
              <a:gd name="connsiteY1" fmla="*/ 1595168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9141756 w 9144000"/>
              <a:gd name="connsiteY0" fmla="*/ 1627788 h 1628800"/>
              <a:gd name="connsiteX1" fmla="*/ 2241 w 9144000"/>
              <a:gd name="connsiteY1" fmla="*/ 1628550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9141756 w 9144000"/>
              <a:gd name="connsiteY0" fmla="*/ 1627788 h 1628800"/>
              <a:gd name="connsiteX1" fmla="*/ 95110 w 9144000"/>
              <a:gd name="connsiteY1" fmla="*/ 1561786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9141756 w 9144000"/>
              <a:gd name="connsiteY0" fmla="*/ 1627788 h 1628800"/>
              <a:gd name="connsiteX1" fmla="*/ 92728 w 9144000"/>
              <a:gd name="connsiteY1" fmla="*/ 1182665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9141756 w 9144000"/>
              <a:gd name="connsiteY0" fmla="*/ 1627788 h 1628800"/>
              <a:gd name="connsiteX1" fmla="*/ 92728 w 9144000"/>
              <a:gd name="connsiteY1" fmla="*/ 1182665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9141756 w 9144000"/>
              <a:gd name="connsiteY0" fmla="*/ 1627788 h 1628800"/>
              <a:gd name="connsiteX1" fmla="*/ 37959 w 9144000"/>
              <a:gd name="connsiteY1" fmla="*/ 1545095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9141756 w 9144000"/>
              <a:gd name="connsiteY0" fmla="*/ 1627788 h 1628800"/>
              <a:gd name="connsiteX1" fmla="*/ 83203 w 9144000"/>
              <a:gd name="connsiteY1" fmla="*/ 1402031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9141756 w 9144000"/>
              <a:gd name="connsiteY0" fmla="*/ 1627788 h 1628800"/>
              <a:gd name="connsiteX1" fmla="*/ 83203 w 9144000"/>
              <a:gd name="connsiteY1" fmla="*/ 1402031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9141756 w 9144000"/>
              <a:gd name="connsiteY0" fmla="*/ 1627788 h 1628800"/>
              <a:gd name="connsiteX1" fmla="*/ 4471260 w 9144000"/>
              <a:gd name="connsiteY1" fmla="*/ 1470020 h 1628800"/>
              <a:gd name="connsiteX2" fmla="*/ 83203 w 9144000"/>
              <a:gd name="connsiteY2" fmla="*/ 1402031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9141756 w 9144000"/>
              <a:gd name="connsiteY0" fmla="*/ 1627788 h 1628800"/>
              <a:gd name="connsiteX1" fmla="*/ 4429314 w 9144000"/>
              <a:gd name="connsiteY1" fmla="*/ 974413 h 1628800"/>
              <a:gd name="connsiteX2" fmla="*/ 83203 w 9144000"/>
              <a:gd name="connsiteY2" fmla="*/ 1402031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9141756 w 9144000"/>
              <a:gd name="connsiteY0" fmla="*/ 1627788 h 1628800"/>
              <a:gd name="connsiteX1" fmla="*/ 4429314 w 9144000"/>
              <a:gd name="connsiteY1" fmla="*/ 974413 h 1628800"/>
              <a:gd name="connsiteX2" fmla="*/ 83203 w 9144000"/>
              <a:gd name="connsiteY2" fmla="*/ 1402031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4429314 w 9144000"/>
              <a:gd name="connsiteY0" fmla="*/ 974413 h 1628800"/>
              <a:gd name="connsiteX1" fmla="*/ 83203 w 9144000"/>
              <a:gd name="connsiteY1" fmla="*/ 1402031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2944440 w 9144000"/>
              <a:gd name="connsiteY0" fmla="*/ 1436419 h 1628800"/>
              <a:gd name="connsiteX1" fmla="*/ 83203 w 9144000"/>
              <a:gd name="connsiteY1" fmla="*/ 1402031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2944440 w 9144000"/>
              <a:gd name="connsiteY0" fmla="*/ 1436419 h 1628800"/>
              <a:gd name="connsiteX1" fmla="*/ 1014396 w 9144000"/>
              <a:gd name="connsiteY1" fmla="*/ 1301230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2944440 w 9144000"/>
              <a:gd name="connsiteY0" fmla="*/ 1436419 h 1628800"/>
              <a:gd name="connsiteX1" fmla="*/ 1014396 w 9144000"/>
              <a:gd name="connsiteY1" fmla="*/ 1301230 h 1628800"/>
              <a:gd name="connsiteX2" fmla="*/ 561930 w 9144000"/>
              <a:gd name="connsiteY2" fmla="*/ 756010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2944440 w 9144000"/>
              <a:gd name="connsiteY0" fmla="*/ 1436419 h 1628800"/>
              <a:gd name="connsiteX1" fmla="*/ 1014396 w 9144000"/>
              <a:gd name="connsiteY1" fmla="*/ 1301230 h 1628800"/>
              <a:gd name="connsiteX2" fmla="*/ 561930 w 9144000"/>
              <a:gd name="connsiteY2" fmla="*/ 756010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2944440 w 9144000"/>
              <a:gd name="connsiteY0" fmla="*/ 1436419 h 1628800"/>
              <a:gd name="connsiteX1" fmla="*/ 2457324 w 9144000"/>
              <a:gd name="connsiteY1" fmla="*/ 914824 h 1628800"/>
              <a:gd name="connsiteX2" fmla="*/ 561930 w 9144000"/>
              <a:gd name="connsiteY2" fmla="*/ 756010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2457324 w 9144000"/>
              <a:gd name="connsiteY0" fmla="*/ 914824 h 1628800"/>
              <a:gd name="connsiteX1" fmla="*/ 561930 w 9144000"/>
              <a:gd name="connsiteY1" fmla="*/ 756010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7692136 w 9144000"/>
              <a:gd name="connsiteY0" fmla="*/ 1057627 h 1628800"/>
              <a:gd name="connsiteX1" fmla="*/ 561930 w 9144000"/>
              <a:gd name="connsiteY1" fmla="*/ 756010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7692136 w 9144000"/>
              <a:gd name="connsiteY0" fmla="*/ 1057627 h 1628800"/>
              <a:gd name="connsiteX1" fmla="*/ 4060194 w 9144000"/>
              <a:gd name="connsiteY1" fmla="*/ 1285218 h 1628800"/>
              <a:gd name="connsiteX2" fmla="*/ 561930 w 9144000"/>
              <a:gd name="connsiteY2" fmla="*/ 756010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7692136 w 9144000"/>
              <a:gd name="connsiteY0" fmla="*/ 1057627 h 1628800"/>
              <a:gd name="connsiteX1" fmla="*/ 4060194 w 9144000"/>
              <a:gd name="connsiteY1" fmla="*/ 1285218 h 1628800"/>
              <a:gd name="connsiteX2" fmla="*/ 2097139 w 9144000"/>
              <a:gd name="connsiteY2" fmla="*/ 991214 h 1628800"/>
              <a:gd name="connsiteX3" fmla="*/ 561930 w 9144000"/>
              <a:gd name="connsiteY3" fmla="*/ 756010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7692136 w 9144000"/>
              <a:gd name="connsiteY0" fmla="*/ 1057627 h 1628800"/>
              <a:gd name="connsiteX1" fmla="*/ 4060194 w 9144000"/>
              <a:gd name="connsiteY1" fmla="*/ 1285218 h 1628800"/>
              <a:gd name="connsiteX2" fmla="*/ 4211197 w 9144000"/>
              <a:gd name="connsiteY2" fmla="*/ 873612 h 1628800"/>
              <a:gd name="connsiteX3" fmla="*/ 561930 w 9144000"/>
              <a:gd name="connsiteY3" fmla="*/ 756010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7692136 w 9144000"/>
              <a:gd name="connsiteY0" fmla="*/ 1057627 h 1628800"/>
              <a:gd name="connsiteX1" fmla="*/ 4211197 w 9144000"/>
              <a:gd name="connsiteY1" fmla="*/ 873612 h 1628800"/>
              <a:gd name="connsiteX2" fmla="*/ 561930 w 9144000"/>
              <a:gd name="connsiteY2" fmla="*/ 756010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7692136 w 9144000"/>
              <a:gd name="connsiteY0" fmla="*/ 1057627 h 1628800"/>
              <a:gd name="connsiteX1" fmla="*/ 4211197 w 9144000"/>
              <a:gd name="connsiteY1" fmla="*/ 873612 h 1628800"/>
              <a:gd name="connsiteX2" fmla="*/ 16637 w 9144000"/>
              <a:gd name="connsiteY2" fmla="*/ 1587621 h 1628800"/>
              <a:gd name="connsiteX0" fmla="*/ 0 w 9144000"/>
              <a:gd name="connsiteY0" fmla="*/ 0 h 1630540"/>
              <a:gd name="connsiteX1" fmla="*/ 9144000 w 9144000"/>
              <a:gd name="connsiteY1" fmla="*/ 0 h 1630540"/>
              <a:gd name="connsiteX2" fmla="*/ 9144000 w 9144000"/>
              <a:gd name="connsiteY2" fmla="*/ 1628800 h 1630540"/>
              <a:gd name="connsiteX3" fmla="*/ 0 w 9144000"/>
              <a:gd name="connsiteY3" fmla="*/ 1628800 h 1630540"/>
              <a:gd name="connsiteX4" fmla="*/ 0 w 9144000"/>
              <a:gd name="connsiteY4" fmla="*/ 0 h 1630540"/>
              <a:gd name="connsiteX0" fmla="*/ 7692136 w 9144000"/>
              <a:gd name="connsiteY0" fmla="*/ 1057627 h 1630540"/>
              <a:gd name="connsiteX1" fmla="*/ 4211197 w 9144000"/>
              <a:gd name="connsiteY1" fmla="*/ 873612 h 1630540"/>
              <a:gd name="connsiteX2" fmla="*/ 2349 w 9144000"/>
              <a:gd name="connsiteY2" fmla="*/ 1630540 h 1630540"/>
              <a:gd name="connsiteX0" fmla="*/ 0 w 9144000"/>
              <a:gd name="connsiteY0" fmla="*/ 0 h 1630540"/>
              <a:gd name="connsiteX1" fmla="*/ 9144000 w 9144000"/>
              <a:gd name="connsiteY1" fmla="*/ 0 h 1630540"/>
              <a:gd name="connsiteX2" fmla="*/ 9144000 w 9144000"/>
              <a:gd name="connsiteY2" fmla="*/ 1628800 h 1630540"/>
              <a:gd name="connsiteX3" fmla="*/ 0 w 9144000"/>
              <a:gd name="connsiteY3" fmla="*/ 1628800 h 1630540"/>
              <a:gd name="connsiteX4" fmla="*/ 0 w 9144000"/>
              <a:gd name="connsiteY4" fmla="*/ 0 h 1630540"/>
              <a:gd name="connsiteX0" fmla="*/ 7692136 w 9144000"/>
              <a:gd name="connsiteY0" fmla="*/ 1057627 h 1630540"/>
              <a:gd name="connsiteX1" fmla="*/ 7268769 w 9144000"/>
              <a:gd name="connsiteY1" fmla="*/ 1436332 h 1630540"/>
              <a:gd name="connsiteX2" fmla="*/ 2349 w 9144000"/>
              <a:gd name="connsiteY2" fmla="*/ 1630540 h 1630540"/>
              <a:gd name="connsiteX0" fmla="*/ 0 w 9144000"/>
              <a:gd name="connsiteY0" fmla="*/ 0 h 1630540"/>
              <a:gd name="connsiteX1" fmla="*/ 9144000 w 9144000"/>
              <a:gd name="connsiteY1" fmla="*/ 0 h 1630540"/>
              <a:gd name="connsiteX2" fmla="*/ 9144000 w 9144000"/>
              <a:gd name="connsiteY2" fmla="*/ 1628800 h 1630540"/>
              <a:gd name="connsiteX3" fmla="*/ 0 w 9144000"/>
              <a:gd name="connsiteY3" fmla="*/ 1628800 h 1630540"/>
              <a:gd name="connsiteX4" fmla="*/ 0 w 9144000"/>
              <a:gd name="connsiteY4" fmla="*/ 0 h 1630540"/>
              <a:gd name="connsiteX0" fmla="*/ 7692136 w 9144000"/>
              <a:gd name="connsiteY0" fmla="*/ 1057627 h 1630540"/>
              <a:gd name="connsiteX1" fmla="*/ 9140461 w 9144000"/>
              <a:gd name="connsiteY1" fmla="*/ 1627084 h 1630540"/>
              <a:gd name="connsiteX2" fmla="*/ 2349 w 9144000"/>
              <a:gd name="connsiteY2" fmla="*/ 1630540 h 1630540"/>
              <a:gd name="connsiteX0" fmla="*/ 0 w 9144000"/>
              <a:gd name="connsiteY0" fmla="*/ 0 h 1630540"/>
              <a:gd name="connsiteX1" fmla="*/ 9144000 w 9144000"/>
              <a:gd name="connsiteY1" fmla="*/ 0 h 1630540"/>
              <a:gd name="connsiteX2" fmla="*/ 9144000 w 9144000"/>
              <a:gd name="connsiteY2" fmla="*/ 1628800 h 1630540"/>
              <a:gd name="connsiteX3" fmla="*/ 0 w 9144000"/>
              <a:gd name="connsiteY3" fmla="*/ 1628800 h 1630540"/>
              <a:gd name="connsiteX4" fmla="*/ 0 w 9144000"/>
              <a:gd name="connsiteY4" fmla="*/ 0 h 1630540"/>
              <a:gd name="connsiteX0" fmla="*/ 9140461 w 9144000"/>
              <a:gd name="connsiteY0" fmla="*/ 1627084 h 1630540"/>
              <a:gd name="connsiteX1" fmla="*/ 2349 w 9144000"/>
              <a:gd name="connsiteY1" fmla="*/ 1630540 h 1630540"/>
              <a:gd name="connsiteX0" fmla="*/ 0 w 9144000"/>
              <a:gd name="connsiteY0" fmla="*/ 0 h 1630540"/>
              <a:gd name="connsiteX1" fmla="*/ 9144000 w 9144000"/>
              <a:gd name="connsiteY1" fmla="*/ 0 h 1630540"/>
              <a:gd name="connsiteX2" fmla="*/ 9144000 w 9144000"/>
              <a:gd name="connsiteY2" fmla="*/ 1628800 h 1630540"/>
              <a:gd name="connsiteX3" fmla="*/ 0 w 9144000"/>
              <a:gd name="connsiteY3" fmla="*/ 1628800 h 1630540"/>
              <a:gd name="connsiteX4" fmla="*/ 0 w 9144000"/>
              <a:gd name="connsiteY4" fmla="*/ 0 h 1630540"/>
              <a:gd name="connsiteX0" fmla="*/ 9140461 w 9144000"/>
              <a:gd name="connsiteY0" fmla="*/ 1627084 h 1630540"/>
              <a:gd name="connsiteX1" fmla="*/ 7112 w 9144000"/>
              <a:gd name="connsiteY1" fmla="*/ 1630540 h 163054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9140461 w 9144000"/>
              <a:gd name="connsiteY0" fmla="*/ 1627084 h 1628800"/>
              <a:gd name="connsiteX1" fmla="*/ 90457 w 9144000"/>
              <a:gd name="connsiteY1" fmla="*/ 1575698 h 1628800"/>
              <a:gd name="connsiteX0" fmla="*/ 0 w 9144000"/>
              <a:gd name="connsiteY0" fmla="*/ 0 h 1630539"/>
              <a:gd name="connsiteX1" fmla="*/ 9144000 w 9144000"/>
              <a:gd name="connsiteY1" fmla="*/ 0 h 1630539"/>
              <a:gd name="connsiteX2" fmla="*/ 9144000 w 9144000"/>
              <a:gd name="connsiteY2" fmla="*/ 1628800 h 1630539"/>
              <a:gd name="connsiteX3" fmla="*/ 0 w 9144000"/>
              <a:gd name="connsiteY3" fmla="*/ 1628800 h 1630539"/>
              <a:gd name="connsiteX4" fmla="*/ 0 w 9144000"/>
              <a:gd name="connsiteY4" fmla="*/ 0 h 1630539"/>
              <a:gd name="connsiteX0" fmla="*/ 9140461 w 9144000"/>
              <a:gd name="connsiteY0" fmla="*/ 1627084 h 1630539"/>
              <a:gd name="connsiteX1" fmla="*/ 7112 w 9144000"/>
              <a:gd name="connsiteY1" fmla="*/ 1630539 h 1630539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9140461 w 9144000"/>
              <a:gd name="connsiteY0" fmla="*/ 1627084 h 1628800"/>
              <a:gd name="connsiteX1" fmla="*/ 114270 w 9144000"/>
              <a:gd name="connsiteY1" fmla="*/ 1551854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9140461 w 9144000"/>
              <a:gd name="connsiteY0" fmla="*/ 1627084 h 1628800"/>
              <a:gd name="connsiteX1" fmla="*/ 114270 w 9144000"/>
              <a:gd name="connsiteY1" fmla="*/ 1551854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4762 w 9144000"/>
              <a:gd name="connsiteY3" fmla="*/ 1624031 h 1628800"/>
              <a:gd name="connsiteX4" fmla="*/ 0 w 9144000"/>
              <a:gd name="connsiteY4" fmla="*/ 0 h 1628800"/>
              <a:gd name="connsiteX0" fmla="*/ 9140461 w 9144000"/>
              <a:gd name="connsiteY0" fmla="*/ 1627084 h 1628800"/>
              <a:gd name="connsiteX1" fmla="*/ 114270 w 9144000"/>
              <a:gd name="connsiteY1" fmla="*/ 1551854 h 1628800"/>
              <a:gd name="connsiteX0" fmla="*/ 2670 w 9146670"/>
              <a:gd name="connsiteY0" fmla="*/ 0 h 1628800"/>
              <a:gd name="connsiteX1" fmla="*/ 9146670 w 9146670"/>
              <a:gd name="connsiteY1" fmla="*/ 0 h 1628800"/>
              <a:gd name="connsiteX2" fmla="*/ 9146670 w 9146670"/>
              <a:gd name="connsiteY2" fmla="*/ 1628800 h 1628800"/>
              <a:gd name="connsiteX3" fmla="*/ 288 w 9146670"/>
              <a:gd name="connsiteY3" fmla="*/ 1626415 h 1628800"/>
              <a:gd name="connsiteX4" fmla="*/ 2670 w 9146670"/>
              <a:gd name="connsiteY4" fmla="*/ 0 h 1628800"/>
              <a:gd name="connsiteX0" fmla="*/ 9143131 w 9146670"/>
              <a:gd name="connsiteY0" fmla="*/ 1627084 h 1628800"/>
              <a:gd name="connsiteX1" fmla="*/ 116940 w 9146670"/>
              <a:gd name="connsiteY1" fmla="*/ 1551854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4762 w 9144000"/>
              <a:gd name="connsiteY3" fmla="*/ 1626415 h 1628800"/>
              <a:gd name="connsiteX4" fmla="*/ 0 w 9144000"/>
              <a:gd name="connsiteY4" fmla="*/ 0 h 1628800"/>
              <a:gd name="connsiteX0" fmla="*/ 9140461 w 9144000"/>
              <a:gd name="connsiteY0" fmla="*/ 1627084 h 1628800"/>
              <a:gd name="connsiteX1" fmla="*/ 114270 w 9144000"/>
              <a:gd name="connsiteY1" fmla="*/ 1551854 h 1628800"/>
              <a:gd name="connsiteX0" fmla="*/ 2670 w 9146670"/>
              <a:gd name="connsiteY0" fmla="*/ 0 h 1628800"/>
              <a:gd name="connsiteX1" fmla="*/ 9146670 w 9146670"/>
              <a:gd name="connsiteY1" fmla="*/ 0 h 1628800"/>
              <a:gd name="connsiteX2" fmla="*/ 9146670 w 9146670"/>
              <a:gd name="connsiteY2" fmla="*/ 1628800 h 1628800"/>
              <a:gd name="connsiteX3" fmla="*/ 288 w 9146670"/>
              <a:gd name="connsiteY3" fmla="*/ 1626415 h 1628800"/>
              <a:gd name="connsiteX4" fmla="*/ 2670 w 9146670"/>
              <a:gd name="connsiteY4" fmla="*/ 0 h 1628800"/>
              <a:gd name="connsiteX0" fmla="*/ 9143131 w 9146670"/>
              <a:gd name="connsiteY0" fmla="*/ 1627084 h 1628800"/>
              <a:gd name="connsiteX1" fmla="*/ 116940 w 9146670"/>
              <a:gd name="connsiteY1" fmla="*/ 1551854 h 1628800"/>
              <a:gd name="connsiteX0" fmla="*/ 460 w 9144460"/>
              <a:gd name="connsiteY0" fmla="*/ 0 h 1628800"/>
              <a:gd name="connsiteX1" fmla="*/ 9144460 w 9144460"/>
              <a:gd name="connsiteY1" fmla="*/ 0 h 1628800"/>
              <a:gd name="connsiteX2" fmla="*/ 9144460 w 9144460"/>
              <a:gd name="connsiteY2" fmla="*/ 1628800 h 1628800"/>
              <a:gd name="connsiteX3" fmla="*/ 459 w 9144460"/>
              <a:gd name="connsiteY3" fmla="*/ 1628799 h 1628800"/>
              <a:gd name="connsiteX4" fmla="*/ 460 w 9144460"/>
              <a:gd name="connsiteY4" fmla="*/ 0 h 1628800"/>
              <a:gd name="connsiteX0" fmla="*/ 9140921 w 9144460"/>
              <a:gd name="connsiteY0" fmla="*/ 1627084 h 1628800"/>
              <a:gd name="connsiteX1" fmla="*/ 114730 w 9144460"/>
              <a:gd name="connsiteY1" fmla="*/ 1551854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4762 w 9144000"/>
              <a:gd name="connsiteY3" fmla="*/ 1626415 h 1628800"/>
              <a:gd name="connsiteX4" fmla="*/ 0 w 9144000"/>
              <a:gd name="connsiteY4" fmla="*/ 0 h 1628800"/>
              <a:gd name="connsiteX0" fmla="*/ 9140461 w 9144000"/>
              <a:gd name="connsiteY0" fmla="*/ 1627084 h 1628800"/>
              <a:gd name="connsiteX1" fmla="*/ 114270 w 9144000"/>
              <a:gd name="connsiteY1" fmla="*/ 1551854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4762 w 9144000"/>
              <a:gd name="connsiteY3" fmla="*/ 1628799 h 1628800"/>
              <a:gd name="connsiteX4" fmla="*/ 0 w 9144000"/>
              <a:gd name="connsiteY4" fmla="*/ 0 h 1628800"/>
              <a:gd name="connsiteX0" fmla="*/ 9140461 w 9144000"/>
              <a:gd name="connsiteY0" fmla="*/ 1627084 h 1628800"/>
              <a:gd name="connsiteX1" fmla="*/ 114270 w 9144000"/>
              <a:gd name="connsiteY1" fmla="*/ 1551854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4762 w 9144000"/>
              <a:gd name="connsiteY3" fmla="*/ 1628799 h 1628800"/>
              <a:gd name="connsiteX4" fmla="*/ 0 w 9144000"/>
              <a:gd name="connsiteY4" fmla="*/ 0 h 1628800"/>
              <a:gd name="connsiteX0" fmla="*/ 9140461 w 9144000"/>
              <a:gd name="connsiteY0" fmla="*/ 1627084 h 1628800"/>
              <a:gd name="connsiteX1" fmla="*/ 114270 w 9144000"/>
              <a:gd name="connsiteY1" fmla="*/ 1551854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38100 w 9144000"/>
              <a:gd name="connsiteY3" fmla="*/ 1595418 h 1628800"/>
              <a:gd name="connsiteX4" fmla="*/ 0 w 9144000"/>
              <a:gd name="connsiteY4" fmla="*/ 0 h 1628800"/>
              <a:gd name="connsiteX0" fmla="*/ 9140461 w 9144000"/>
              <a:gd name="connsiteY0" fmla="*/ 1627084 h 1628800"/>
              <a:gd name="connsiteX1" fmla="*/ 114270 w 9144000"/>
              <a:gd name="connsiteY1" fmla="*/ 1551854 h 1628800"/>
              <a:gd name="connsiteX0" fmla="*/ 459 w 9144459"/>
              <a:gd name="connsiteY0" fmla="*/ 0 h 1628800"/>
              <a:gd name="connsiteX1" fmla="*/ 9144459 w 9144459"/>
              <a:gd name="connsiteY1" fmla="*/ 0 h 1628800"/>
              <a:gd name="connsiteX2" fmla="*/ 9144459 w 9144459"/>
              <a:gd name="connsiteY2" fmla="*/ 1628800 h 1628800"/>
              <a:gd name="connsiteX3" fmla="*/ 458 w 9144459"/>
              <a:gd name="connsiteY3" fmla="*/ 1628800 h 1628800"/>
              <a:gd name="connsiteX4" fmla="*/ 459 w 9144459"/>
              <a:gd name="connsiteY4" fmla="*/ 0 h 1628800"/>
              <a:gd name="connsiteX0" fmla="*/ 9140920 w 9144459"/>
              <a:gd name="connsiteY0" fmla="*/ 1627084 h 1628800"/>
              <a:gd name="connsiteX1" fmla="*/ 114729 w 9144459"/>
              <a:gd name="connsiteY1" fmla="*/ 1551854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2380 w 9144000"/>
              <a:gd name="connsiteY3" fmla="*/ 1628800 h 1628800"/>
              <a:gd name="connsiteX4" fmla="*/ 0 w 9144000"/>
              <a:gd name="connsiteY4" fmla="*/ 0 h 1628800"/>
              <a:gd name="connsiteX0" fmla="*/ 9140461 w 9144000"/>
              <a:gd name="connsiteY0" fmla="*/ 1627084 h 1628800"/>
              <a:gd name="connsiteX1" fmla="*/ 114270 w 9144000"/>
              <a:gd name="connsiteY1" fmla="*/ 1551854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2380 w 9144000"/>
              <a:gd name="connsiteY3" fmla="*/ 1628800 h 1628800"/>
              <a:gd name="connsiteX4" fmla="*/ 0 w 9144000"/>
              <a:gd name="connsiteY4" fmla="*/ 0 h 1628800"/>
              <a:gd name="connsiteX0" fmla="*/ 9140461 w 9144000"/>
              <a:gd name="connsiteY0" fmla="*/ 1627084 h 1628800"/>
              <a:gd name="connsiteX1" fmla="*/ 114270 w 9144000"/>
              <a:gd name="connsiteY1" fmla="*/ 1551854 h 1628800"/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2380 w 9144000"/>
              <a:gd name="connsiteY3" fmla="*/ 1628800 h 1628800"/>
              <a:gd name="connsiteX4" fmla="*/ 0 w 9144000"/>
              <a:gd name="connsiteY4" fmla="*/ 0 h 1628800"/>
              <a:gd name="connsiteX0" fmla="*/ 9140461 w 9144000"/>
              <a:gd name="connsiteY0" fmla="*/ 1627084 h 1628800"/>
              <a:gd name="connsiteX1" fmla="*/ 114270 w 9144000"/>
              <a:gd name="connsiteY1" fmla="*/ 1551854 h 1628800"/>
              <a:gd name="connsiteX0" fmla="*/ 0 w 9144000"/>
              <a:gd name="connsiteY0" fmla="*/ 0 h 1631184"/>
              <a:gd name="connsiteX1" fmla="*/ 9144000 w 9144000"/>
              <a:gd name="connsiteY1" fmla="*/ 0 h 1631184"/>
              <a:gd name="connsiteX2" fmla="*/ 9144000 w 9144000"/>
              <a:gd name="connsiteY2" fmla="*/ 1628800 h 1631184"/>
              <a:gd name="connsiteX3" fmla="*/ 2380 w 9144000"/>
              <a:gd name="connsiteY3" fmla="*/ 1631184 h 1631184"/>
              <a:gd name="connsiteX4" fmla="*/ 0 w 9144000"/>
              <a:gd name="connsiteY4" fmla="*/ 0 h 1631184"/>
              <a:gd name="connsiteX0" fmla="*/ 9140461 w 9144000"/>
              <a:gd name="connsiteY0" fmla="*/ 1627084 h 1631184"/>
              <a:gd name="connsiteX1" fmla="*/ 114270 w 9144000"/>
              <a:gd name="connsiteY1" fmla="*/ 1551854 h 1631184"/>
              <a:gd name="connsiteX0" fmla="*/ 459 w 9144459"/>
              <a:gd name="connsiteY0" fmla="*/ 0 h 1628800"/>
              <a:gd name="connsiteX1" fmla="*/ 9144459 w 9144459"/>
              <a:gd name="connsiteY1" fmla="*/ 0 h 1628800"/>
              <a:gd name="connsiteX2" fmla="*/ 9144459 w 9144459"/>
              <a:gd name="connsiteY2" fmla="*/ 1628800 h 1628800"/>
              <a:gd name="connsiteX3" fmla="*/ 458 w 9144459"/>
              <a:gd name="connsiteY3" fmla="*/ 1628800 h 1628800"/>
              <a:gd name="connsiteX4" fmla="*/ 459 w 9144459"/>
              <a:gd name="connsiteY4" fmla="*/ 0 h 1628800"/>
              <a:gd name="connsiteX0" fmla="*/ 9140920 w 9144459"/>
              <a:gd name="connsiteY0" fmla="*/ 1627084 h 1628800"/>
              <a:gd name="connsiteX1" fmla="*/ 114729 w 9144459"/>
              <a:gd name="connsiteY1" fmla="*/ 1551854 h 1628800"/>
              <a:gd name="connsiteX0" fmla="*/ 0 w 9144000"/>
              <a:gd name="connsiteY0" fmla="*/ 0 h 1631184"/>
              <a:gd name="connsiteX1" fmla="*/ 9144000 w 9144000"/>
              <a:gd name="connsiteY1" fmla="*/ 0 h 1631184"/>
              <a:gd name="connsiteX2" fmla="*/ 9144000 w 9144000"/>
              <a:gd name="connsiteY2" fmla="*/ 1628800 h 1631184"/>
              <a:gd name="connsiteX3" fmla="*/ 2380 w 9144000"/>
              <a:gd name="connsiteY3" fmla="*/ 1631184 h 1631184"/>
              <a:gd name="connsiteX4" fmla="*/ 0 w 9144000"/>
              <a:gd name="connsiteY4" fmla="*/ 0 h 1631184"/>
              <a:gd name="connsiteX0" fmla="*/ 9140461 w 9144000"/>
              <a:gd name="connsiteY0" fmla="*/ 1627084 h 1631184"/>
              <a:gd name="connsiteX1" fmla="*/ 114270 w 9144000"/>
              <a:gd name="connsiteY1" fmla="*/ 1551854 h 1631184"/>
              <a:gd name="connsiteX0" fmla="*/ 0 w 9144000"/>
              <a:gd name="connsiteY0" fmla="*/ 0 h 1631184"/>
              <a:gd name="connsiteX1" fmla="*/ 9144000 w 9144000"/>
              <a:gd name="connsiteY1" fmla="*/ 0 h 1631184"/>
              <a:gd name="connsiteX2" fmla="*/ 9144000 w 9144000"/>
              <a:gd name="connsiteY2" fmla="*/ 1628800 h 1631184"/>
              <a:gd name="connsiteX3" fmla="*/ 2380 w 9144000"/>
              <a:gd name="connsiteY3" fmla="*/ 1631184 h 1631184"/>
              <a:gd name="connsiteX4" fmla="*/ 0 w 9144000"/>
              <a:gd name="connsiteY4" fmla="*/ 0 h 1631184"/>
              <a:gd name="connsiteX0" fmla="*/ 9140461 w 9144000"/>
              <a:gd name="connsiteY0" fmla="*/ 1627084 h 1631184"/>
              <a:gd name="connsiteX1" fmla="*/ 4730 w 9144000"/>
              <a:gd name="connsiteY1" fmla="*/ 1630539 h 1631184"/>
              <a:gd name="connsiteX0" fmla="*/ 0 w 9144000"/>
              <a:gd name="connsiteY0" fmla="*/ 0 h 1631184"/>
              <a:gd name="connsiteX1" fmla="*/ 9144000 w 9144000"/>
              <a:gd name="connsiteY1" fmla="*/ 0 h 1631184"/>
              <a:gd name="connsiteX2" fmla="*/ 9144000 w 9144000"/>
              <a:gd name="connsiteY2" fmla="*/ 1628800 h 1631184"/>
              <a:gd name="connsiteX3" fmla="*/ 2380 w 9144000"/>
              <a:gd name="connsiteY3" fmla="*/ 1631184 h 1631184"/>
              <a:gd name="connsiteX4" fmla="*/ 0 w 9144000"/>
              <a:gd name="connsiteY4" fmla="*/ 0 h 1631184"/>
              <a:gd name="connsiteX0" fmla="*/ 9140461 w 9144000"/>
              <a:gd name="connsiteY0" fmla="*/ 1627084 h 1631184"/>
              <a:gd name="connsiteX1" fmla="*/ 38067 w 9144000"/>
              <a:gd name="connsiteY1" fmla="*/ 1621002 h 1631184"/>
              <a:gd name="connsiteX0" fmla="*/ 33 w 9144033"/>
              <a:gd name="connsiteY0" fmla="*/ 0 h 1631184"/>
              <a:gd name="connsiteX1" fmla="*/ 9144033 w 9144033"/>
              <a:gd name="connsiteY1" fmla="*/ 0 h 1631184"/>
              <a:gd name="connsiteX2" fmla="*/ 9144033 w 9144033"/>
              <a:gd name="connsiteY2" fmla="*/ 1628800 h 1631184"/>
              <a:gd name="connsiteX3" fmla="*/ 2413 w 9144033"/>
              <a:gd name="connsiteY3" fmla="*/ 1631184 h 1631184"/>
              <a:gd name="connsiteX4" fmla="*/ 33 w 9144033"/>
              <a:gd name="connsiteY4" fmla="*/ 0 h 1631184"/>
              <a:gd name="connsiteX0" fmla="*/ 9140494 w 9144033"/>
              <a:gd name="connsiteY0" fmla="*/ 1627084 h 1631184"/>
              <a:gd name="connsiteX1" fmla="*/ 0 w 9144033"/>
              <a:gd name="connsiteY1" fmla="*/ 1630540 h 1631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33" h="1631184" stroke="0" extrusionOk="0">
                <a:moveTo>
                  <a:pt x="33" y="0"/>
                </a:moveTo>
                <a:lnTo>
                  <a:pt x="9144033" y="0"/>
                </a:lnTo>
                <a:lnTo>
                  <a:pt x="9144033" y="1628800"/>
                </a:lnTo>
                <a:lnTo>
                  <a:pt x="2413" y="1631184"/>
                </a:lnTo>
                <a:cubicBezTo>
                  <a:pt x="826" y="1089840"/>
                  <a:pt x="1620" y="541344"/>
                  <a:pt x="33" y="0"/>
                </a:cubicBezTo>
                <a:close/>
              </a:path>
              <a:path w="9144033" h="1631184" fill="none" extrusionOk="0">
                <a:moveTo>
                  <a:pt x="9140494" y="1627084"/>
                </a:moveTo>
                <a:lnTo>
                  <a:pt x="0" y="1630540"/>
                </a:lnTo>
              </a:path>
            </a:pathLst>
          </a:custGeom>
          <a:solidFill>
            <a:schemeClr val="bg2"/>
          </a:solidFill>
          <a:ln w="76200">
            <a:solidFill>
              <a:schemeClr val="bg1"/>
            </a:solidFill>
            <a:miter lim="800000"/>
          </a:ln>
        </p:spPr>
        <p:txBody>
          <a:bodyPr tIns="306000" anchor="ctr" anchorCtr="0">
            <a:noAutofit/>
          </a:bodyPr>
          <a:lstStyle>
            <a:lvl1pPr algn="l">
              <a:defRPr sz="3600" b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9" name="Rechteck 8"/>
          <p:cNvSpPr/>
          <p:nvPr userDrawn="1"/>
        </p:nvSpPr>
        <p:spPr>
          <a:xfrm>
            <a:off x="6182938" y="1666962"/>
            <a:ext cx="6000749" cy="4248000"/>
          </a:xfrm>
          <a:prstGeom prst="rect">
            <a:avLst/>
          </a:prstGeom>
          <a:pattFill prst="pct20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10" name="Bildplatzhalter 2"/>
          <p:cNvSpPr>
            <a:spLocks noGrp="1" noChangeAspect="1"/>
          </p:cNvSpPr>
          <p:nvPr>
            <p:ph type="pic" idx="13"/>
          </p:nvPr>
        </p:nvSpPr>
        <p:spPr>
          <a:xfrm>
            <a:off x="6192793" y="1727850"/>
            <a:ext cx="3744000" cy="3744000"/>
          </a:xfrm>
          <a:pattFill prst="ltUpDiag">
            <a:fgClr>
              <a:schemeClr val="bg2"/>
            </a:fgClr>
            <a:bgClr>
              <a:schemeClr val="bg1"/>
            </a:bgClr>
          </a:pattFill>
        </p:spPr>
        <p:txBody>
          <a:bodyPr bIns="1440000" anchor="ctr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973947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lie Bild ohn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pattFill prst="pct20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Engadin Samnaun Val Müstair | 7. Januar 2019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249F-C253-445D-85DC-F8A677E513D9}" type="slidenum">
              <a:rPr lang="de-CH" smtClean="0"/>
              <a:pPr/>
              <a:t>‹Nr.›</a:t>
            </a:fld>
            <a:r>
              <a:rPr lang="de-CH"/>
              <a:t> |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  <a:pattFill prst="ltUpDiag">
            <a:fgClr>
              <a:schemeClr val="bg2"/>
            </a:fgClr>
            <a:bgClr>
              <a:schemeClr val="bg1"/>
            </a:bgClr>
          </a:pattFill>
        </p:spPr>
        <p:txBody>
          <a:bodyPr bIns="720000"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1106048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lussfolie der Präsenta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2204864"/>
            <a:ext cx="12192000" cy="3745086"/>
          </a:xfrm>
          <a:prstGeom prst="rect">
            <a:avLst/>
          </a:prstGeom>
          <a:pattFill prst="pct20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0" y="2204864"/>
            <a:ext cx="12192000" cy="3746512"/>
          </a:xfrm>
          <a:pattFill prst="ltUpDiag">
            <a:fgClr>
              <a:schemeClr val="bg2"/>
            </a:fgClr>
            <a:bgClr>
              <a:schemeClr val="bg1"/>
            </a:bgClr>
          </a:pattFill>
        </p:spPr>
        <p:txBody>
          <a:bodyPr bIns="720000"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Engadin Samnaun Val Müstair | 7. Januar 2019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249F-C253-445D-85DC-F8A677E513D9}" type="slidenum">
              <a:rPr lang="de-CH" smtClean="0"/>
              <a:pPr/>
              <a:t>‹Nr.›</a:t>
            </a:fld>
            <a:r>
              <a:rPr lang="de-CH"/>
              <a:t> |</a:t>
            </a:r>
          </a:p>
        </p:txBody>
      </p:sp>
      <p:sp>
        <p:nvSpPr>
          <p:cNvPr id="2" name="Rechteck 1"/>
          <p:cNvSpPr/>
          <p:nvPr/>
        </p:nvSpPr>
        <p:spPr>
          <a:xfrm>
            <a:off x="0" y="2132856"/>
            <a:ext cx="12192000" cy="7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8" name="Text Box 2"/>
          <p:cNvSpPr txBox="1">
            <a:spLocks noChangeArrowheads="1"/>
          </p:cNvSpPr>
          <p:nvPr userDrawn="1"/>
        </p:nvSpPr>
        <p:spPr bwMode="auto">
          <a:xfrm>
            <a:off x="0" y="0"/>
            <a:ext cx="12192000" cy="2132856"/>
          </a:xfrm>
          <a:prstGeom prst="rect">
            <a:avLst/>
          </a:prstGeom>
          <a:solidFill>
            <a:schemeClr val="bg2"/>
          </a:solidFill>
          <a:ln w="0">
            <a:noFill/>
          </a:ln>
          <a:effectLst/>
        </p:spPr>
        <p:txBody>
          <a:bodyPr wrap="square" lIns="252000" tIns="720000" rIns="252000" bIns="45695">
            <a:no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CH" sz="6600" err="1">
                <a:solidFill>
                  <a:schemeClr val="tx2"/>
                </a:solidFill>
                <a:latin typeface="TheMixSemiLight-Plain" pitchFamily="34" charset="0"/>
              </a:rPr>
              <a:t>Grazcha</a:t>
            </a:r>
            <a:r>
              <a:rPr lang="de-CH" sz="6600">
                <a:solidFill>
                  <a:schemeClr val="tx2"/>
                </a:solidFill>
                <a:latin typeface="TheMixSemiLight-Plain" pitchFamily="34" charset="0"/>
              </a:rPr>
              <a:t> </a:t>
            </a:r>
            <a:r>
              <a:rPr lang="de-CH" sz="6600" err="1">
                <a:solidFill>
                  <a:schemeClr val="tx2"/>
                </a:solidFill>
                <a:latin typeface="TheMixSemiLight-Plain" pitchFamily="34" charset="0"/>
              </a:rPr>
              <a:t>fichun</a:t>
            </a:r>
            <a:r>
              <a:rPr lang="de-CH" sz="6600">
                <a:solidFill>
                  <a:schemeClr val="tx2"/>
                </a:solidFill>
                <a:latin typeface="TheMixSemiLight-Plain" pitchFamily="34" charset="0"/>
              </a:rPr>
              <a:t> – vielen Dank!</a:t>
            </a:r>
          </a:p>
        </p:txBody>
      </p:sp>
    </p:spTree>
    <p:extLst>
      <p:ext uri="{BB962C8B-B14F-4D97-AF65-F5344CB8AC3E}">
        <p14:creationId xmlns:p14="http://schemas.microsoft.com/office/powerpoint/2010/main" val="178369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WISCHENTITEL mit Bild (Variante 1) - BEVORZUGT!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Engadin Samnaun Val Müstair | 7. Januar 2019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249F-C253-445D-85DC-F8A677E513D9}" type="slidenum">
              <a:rPr lang="de-CH" smtClean="0"/>
              <a:pPr/>
              <a:t>‹Nr.›</a:t>
            </a:fld>
            <a:r>
              <a:rPr lang="de-CH"/>
              <a:t> |</a:t>
            </a:r>
          </a:p>
        </p:txBody>
      </p:sp>
      <p:sp>
        <p:nvSpPr>
          <p:cNvPr id="8" name="Rechteck 7"/>
          <p:cNvSpPr/>
          <p:nvPr/>
        </p:nvSpPr>
        <p:spPr>
          <a:xfrm>
            <a:off x="0" y="1700213"/>
            <a:ext cx="12192000" cy="5157786"/>
          </a:xfrm>
          <a:prstGeom prst="rect">
            <a:avLst/>
          </a:prstGeom>
          <a:pattFill prst="pct20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0" y="1988840"/>
            <a:ext cx="12192000" cy="804862"/>
          </a:xfrm>
        </p:spPr>
        <p:txBody>
          <a:bodyPr lIns="252000" tIns="46800" rIns="252000" bIns="4680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7200"/>
            </a:lvl1pPr>
          </a:lstStyle>
          <a:p>
            <a:r>
              <a:rPr lang="de-DE"/>
              <a:t>Zwischentitel mit Bild</a:t>
            </a:r>
          </a:p>
        </p:txBody>
      </p:sp>
      <p:sp>
        <p:nvSpPr>
          <p:cNvPr id="10" name="Bildplatzhalter 2"/>
          <p:cNvSpPr>
            <a:spLocks noGrp="1"/>
          </p:cNvSpPr>
          <p:nvPr>
            <p:ph type="pic" idx="1"/>
          </p:nvPr>
        </p:nvSpPr>
        <p:spPr>
          <a:xfrm>
            <a:off x="0" y="1700214"/>
            <a:ext cx="12192000" cy="5157787"/>
          </a:xfrm>
          <a:pattFill prst="ltUpDiag">
            <a:fgClr>
              <a:schemeClr val="bg2"/>
            </a:fgClr>
            <a:bgClr>
              <a:schemeClr val="bg1"/>
            </a:bgClr>
          </a:pattFill>
        </p:spPr>
        <p:txBody>
          <a:bodyPr bIns="720000"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97394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mit 2 Bildern (Variante 2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957826" y="1387773"/>
            <a:ext cx="5377357" cy="241002"/>
          </a:xfrm>
        </p:spPr>
        <p:txBody>
          <a:bodyPr/>
          <a:lstStyle/>
          <a:p>
            <a:r>
              <a:rPr lang="de-CH"/>
              <a:t>Engadin Samnaun Val Müstair | 7. Januar 2019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334433" y="1387773"/>
            <a:ext cx="623392" cy="241002"/>
          </a:xfrm>
        </p:spPr>
        <p:txBody>
          <a:bodyPr/>
          <a:lstStyle/>
          <a:p>
            <a:fld id="{2693249F-C253-445D-85DC-F8A677E513D9}" type="slidenum">
              <a:rPr lang="de-CH" smtClean="0"/>
              <a:pPr/>
              <a:t>‹Nr.›</a:t>
            </a:fld>
            <a:r>
              <a:rPr lang="de-CH"/>
              <a:t> |</a:t>
            </a:r>
          </a:p>
        </p:txBody>
      </p:sp>
      <p:sp>
        <p:nvSpPr>
          <p:cNvPr id="13" name="Titel 12"/>
          <p:cNvSpPr>
            <a:spLocks noGrp="1"/>
          </p:cNvSpPr>
          <p:nvPr>
            <p:ph type="title" hasCustomPrompt="1"/>
          </p:nvPr>
        </p:nvSpPr>
        <p:spPr>
          <a:xfrm>
            <a:off x="1" y="1"/>
            <a:ext cx="12194556" cy="1656000"/>
          </a:xfrm>
        </p:spPr>
        <p:txBody>
          <a:bodyPr/>
          <a:lstStyle>
            <a:lvl1pPr>
              <a:defRPr sz="7200"/>
            </a:lvl1pPr>
          </a:lstStyle>
          <a:p>
            <a:r>
              <a:rPr lang="de-DE"/>
              <a:t>Zwischentitel mit  Bilder</a:t>
            </a:r>
          </a:p>
        </p:txBody>
      </p:sp>
      <p:sp>
        <p:nvSpPr>
          <p:cNvPr id="14" name="Rechteck 13"/>
          <p:cNvSpPr/>
          <p:nvPr userDrawn="1"/>
        </p:nvSpPr>
        <p:spPr>
          <a:xfrm>
            <a:off x="0" y="5805488"/>
            <a:ext cx="12192000" cy="105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5" name="Bildplatzhalter 2"/>
          <p:cNvSpPr>
            <a:spLocks noGrp="1"/>
          </p:cNvSpPr>
          <p:nvPr>
            <p:ph type="pic" idx="1"/>
          </p:nvPr>
        </p:nvSpPr>
        <p:spPr>
          <a:xfrm>
            <a:off x="0" y="1700214"/>
            <a:ext cx="6096000" cy="2881312"/>
          </a:xfrm>
          <a:pattFill prst="ltUpDiag">
            <a:fgClr>
              <a:schemeClr val="bg2"/>
            </a:fgClr>
            <a:bgClr>
              <a:schemeClr val="bg1"/>
            </a:bgClr>
          </a:pattFill>
        </p:spPr>
        <p:txBody>
          <a:bodyPr bIns="1440000" anchor="ctr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6" name="Bildplatzhalter 2"/>
          <p:cNvSpPr>
            <a:spLocks noGrp="1"/>
          </p:cNvSpPr>
          <p:nvPr>
            <p:ph type="pic" idx="13"/>
          </p:nvPr>
        </p:nvSpPr>
        <p:spPr>
          <a:xfrm>
            <a:off x="6096000" y="1700214"/>
            <a:ext cx="6096000" cy="2881312"/>
          </a:xfrm>
          <a:pattFill prst="ltUpDiag">
            <a:fgClr>
              <a:schemeClr val="bg2"/>
            </a:fgClr>
            <a:bgClr>
              <a:schemeClr val="bg1"/>
            </a:bgClr>
          </a:pattFill>
        </p:spPr>
        <p:txBody>
          <a:bodyPr bIns="1440000" anchor="ctr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973947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ohne Bild (Variante 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10"/>
          <p:cNvSpPr>
            <a:spLocks noGrp="1"/>
          </p:cNvSpPr>
          <p:nvPr>
            <p:ph type="sldNum" sz="quarter" idx="11"/>
          </p:nvPr>
        </p:nvSpPr>
        <p:spPr>
          <a:xfrm>
            <a:off x="334433" y="1387773"/>
            <a:ext cx="623392" cy="241002"/>
          </a:xfrm>
        </p:spPr>
        <p:txBody>
          <a:bodyPr/>
          <a:lstStyle/>
          <a:p>
            <a:fld id="{2693249F-C253-445D-85DC-F8A677E513D9}" type="slidenum">
              <a:rPr lang="de-CH" smtClean="0"/>
              <a:pPr/>
              <a:t>‹Nr.›</a:t>
            </a:fld>
            <a:r>
              <a:rPr lang="de-CH"/>
              <a:t> |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2"/>
          </p:nvPr>
        </p:nvSpPr>
        <p:spPr>
          <a:xfrm>
            <a:off x="957826" y="1387773"/>
            <a:ext cx="5377357" cy="241002"/>
          </a:xfrm>
        </p:spPr>
        <p:txBody>
          <a:bodyPr/>
          <a:lstStyle/>
          <a:p>
            <a:r>
              <a:rPr lang="de-CH"/>
              <a:t>Engadin Samnaun Val Müstair | 7. Januar 2019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7200"/>
            </a:lvl1pPr>
          </a:lstStyle>
          <a:p>
            <a:r>
              <a:rPr lang="de-DE"/>
              <a:t>Zwischentitel ohne Bild</a:t>
            </a:r>
          </a:p>
        </p:txBody>
      </p:sp>
      <p:sp>
        <p:nvSpPr>
          <p:cNvPr id="5" name="Rechteck 4"/>
          <p:cNvSpPr/>
          <p:nvPr userDrawn="1"/>
        </p:nvSpPr>
        <p:spPr>
          <a:xfrm>
            <a:off x="0" y="5805488"/>
            <a:ext cx="12192000" cy="105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</p:spTree>
    <p:extLst>
      <p:ext uri="{BB962C8B-B14F-4D97-AF65-F5344CB8AC3E}">
        <p14:creationId xmlns:p14="http://schemas.microsoft.com/office/powerpoint/2010/main" val="225383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Text norma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Engadin Samnaun Val Müstair | 7. Januar 2019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249F-C253-445D-85DC-F8A677E513D9}" type="slidenum">
              <a:rPr lang="de-CH" smtClean="0"/>
              <a:pPr/>
              <a:t>‹Nr.›</a:t>
            </a:fld>
            <a:r>
              <a:rPr lang="de-CH"/>
              <a:t> |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04C6D5C1-2074-42F4-895C-A241368C25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988" y="1773238"/>
            <a:ext cx="11376025" cy="40322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itel 6">
            <a:extLst>
              <a:ext uri="{FF2B5EF4-FFF2-40B4-BE49-F238E27FC236}">
                <a16:creationId xmlns:a16="http://schemas.microsoft.com/office/drawing/2014/main" id="{DBF32327-91E7-4669-BD22-744EEB99AD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1"/>
            <a:ext cx="12194556" cy="1656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der Textfolie</a:t>
            </a:r>
          </a:p>
        </p:txBody>
      </p:sp>
    </p:spTree>
    <p:extLst>
      <p:ext uri="{BB962C8B-B14F-4D97-AF65-F5344CB8AC3E}">
        <p14:creationId xmlns:p14="http://schemas.microsoft.com/office/powerpoint/2010/main" val="3369006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mit Tabellen, Diagramme etc.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34433" y="1700808"/>
            <a:ext cx="11523135" cy="4104680"/>
          </a:xfrm>
        </p:spPr>
        <p:txBody>
          <a:bodyPr lIns="0" rIns="0"/>
          <a:lstStyle>
            <a:lvl1pPr>
              <a:defRPr b="0">
                <a:solidFill>
                  <a:schemeClr val="tx1"/>
                </a:solidFill>
              </a:defRPr>
            </a:lvl1pPr>
            <a:lvl2pPr>
              <a:defRPr b="0">
                <a:solidFill>
                  <a:schemeClr val="tx1"/>
                </a:solidFill>
              </a:defRPr>
            </a:lvl2pPr>
            <a:lvl3pPr>
              <a:defRPr b="0">
                <a:solidFill>
                  <a:schemeClr val="tx1"/>
                </a:solidFill>
              </a:defRPr>
            </a:lvl3pPr>
            <a:lvl4pPr>
              <a:defRPr b="0">
                <a:solidFill>
                  <a:schemeClr val="tx1"/>
                </a:solidFill>
              </a:defRPr>
            </a:lvl4pPr>
            <a:lvl5pPr>
              <a:defRPr b="0">
                <a:solidFill>
                  <a:schemeClr val="tx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Engadin Samnaun Val Müstair | 7. Januar 2019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249F-C253-445D-85DC-F8A677E513D9}" type="slidenum">
              <a:rPr lang="de-CH" smtClean="0"/>
              <a:pPr/>
              <a:t>‹Nr.›</a:t>
            </a:fld>
            <a:r>
              <a:rPr lang="de-CH"/>
              <a:t> |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BBE78363-2DC2-44AB-9D87-5B7108442A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1"/>
            <a:ext cx="12194556" cy="1656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der einteiligen Tabellen-, Diagramm- etc. Folie</a:t>
            </a:r>
          </a:p>
        </p:txBody>
      </p:sp>
    </p:spTree>
    <p:extLst>
      <p:ext uri="{BB962C8B-B14F-4D97-AF65-F5344CB8AC3E}">
        <p14:creationId xmlns:p14="http://schemas.microsoft.com/office/powerpoint/2010/main" val="352427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mit 2x Tabellen, Diagramme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34434" y="1700214"/>
            <a:ext cx="5659967" cy="4105275"/>
          </a:xfrm>
        </p:spPr>
        <p:txBody>
          <a:bodyPr>
            <a:normAutofit/>
          </a:bodyPr>
          <a:lstStyle>
            <a:lvl1pPr>
              <a:defRPr sz="3000"/>
            </a:lvl1pPr>
            <a:lvl2pPr>
              <a:defRPr sz="3000"/>
            </a:lvl2pPr>
            <a:lvl3pPr>
              <a:defRPr sz="3000"/>
            </a:lvl3pPr>
            <a:lvl4pPr>
              <a:defRPr sz="3000"/>
            </a:lvl4pPr>
            <a:lvl5pPr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1" y="1700214"/>
            <a:ext cx="5659967" cy="4105275"/>
          </a:xfrm>
        </p:spPr>
        <p:txBody>
          <a:bodyPr>
            <a:normAutofit/>
          </a:bodyPr>
          <a:lstStyle>
            <a:lvl1pPr>
              <a:defRPr sz="3000"/>
            </a:lvl1pPr>
            <a:lvl2pPr>
              <a:defRPr sz="3000"/>
            </a:lvl2pPr>
            <a:lvl3pPr>
              <a:defRPr sz="3000"/>
            </a:lvl3pPr>
            <a:lvl4pPr>
              <a:defRPr sz="3000"/>
            </a:lvl4pPr>
            <a:lvl5pPr>
              <a:defRPr sz="3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Engadin Samnaun Val Müstair | 7. Januar 2019</a:t>
            </a: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249F-C253-445D-85DC-F8A677E513D9}" type="slidenum">
              <a:rPr lang="de-CH" smtClean="0"/>
              <a:pPr/>
              <a:t>‹Nr.›</a:t>
            </a:fld>
            <a:r>
              <a:rPr lang="de-CH"/>
              <a:t> |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der zweiteiligen Tabellen-, Diagramm- etc. Folie</a:t>
            </a:r>
          </a:p>
        </p:txBody>
      </p:sp>
    </p:spTree>
    <p:extLst>
      <p:ext uri="{BB962C8B-B14F-4D97-AF65-F5344CB8AC3E}">
        <p14:creationId xmlns:p14="http://schemas.microsoft.com/office/powerpoint/2010/main" val="309898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mit 2x Tabellen, Diagramme INKL.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34433" y="4581127"/>
            <a:ext cx="5664000" cy="720000"/>
          </a:xfrm>
          <a:noFill/>
        </p:spPr>
        <p:txBody>
          <a:bodyPr vert="horz" wrap="none" lIns="0" tIns="72000" rIns="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Symbol" pitchFamily="18" charset="2"/>
              <a:buNone/>
              <a:defRPr lang="de-DE" sz="25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34432" y="1700213"/>
            <a:ext cx="5664000" cy="2880000"/>
          </a:xfrm>
        </p:spPr>
        <p:txBody>
          <a:bodyPr>
            <a:noAutofit/>
          </a:bodyPr>
          <a:lstStyle>
            <a:lvl1pPr>
              <a:defRPr sz="3000">
                <a:solidFill>
                  <a:schemeClr val="tx1"/>
                </a:solidFill>
              </a:defRPr>
            </a:lvl1pPr>
            <a:lvl2pPr>
              <a:defRPr sz="3000">
                <a:solidFill>
                  <a:schemeClr val="tx1"/>
                </a:solidFill>
              </a:defRPr>
            </a:lvl2pPr>
            <a:lvl3pPr>
              <a:defRPr sz="3000">
                <a:solidFill>
                  <a:schemeClr val="tx1"/>
                </a:solidFill>
              </a:defRPr>
            </a:lvl3pPr>
            <a:lvl4pPr>
              <a:defRPr sz="3000">
                <a:solidFill>
                  <a:schemeClr val="tx1"/>
                </a:solidFill>
              </a:defRPr>
            </a:lvl4pPr>
            <a:lvl5pPr>
              <a:defRPr sz="30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1251" y="4581127"/>
            <a:ext cx="5664000" cy="720000"/>
          </a:xfrm>
          <a:noFill/>
        </p:spPr>
        <p:txBody>
          <a:bodyPr vert="horz" wrap="none" lIns="0" tIns="72000" rIns="0" bIns="45720" rtlCol="0" anchor="t" anchorCtr="0">
            <a:noAutofit/>
          </a:bodyPr>
          <a:lstStyle>
            <a:lvl1pPr marL="0" indent="0">
              <a:buNone/>
              <a:defRPr lang="de-DE" sz="25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Symbol" pitchFamily="18" charset="2"/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1251" y="1700213"/>
            <a:ext cx="5664000" cy="2880000"/>
          </a:xfrm>
        </p:spPr>
        <p:txBody>
          <a:bodyPr>
            <a:normAutofit/>
          </a:bodyPr>
          <a:lstStyle>
            <a:lvl1pPr>
              <a:defRPr sz="3000">
                <a:solidFill>
                  <a:schemeClr val="tx1"/>
                </a:solidFill>
              </a:defRPr>
            </a:lvl1pPr>
            <a:lvl2pPr>
              <a:defRPr sz="3000">
                <a:solidFill>
                  <a:schemeClr val="tx1"/>
                </a:solidFill>
              </a:defRPr>
            </a:lvl2pPr>
            <a:lvl3pPr>
              <a:defRPr sz="3000">
                <a:solidFill>
                  <a:schemeClr val="tx1"/>
                </a:solidFill>
              </a:defRPr>
            </a:lvl3pPr>
            <a:lvl4pPr>
              <a:defRPr sz="3000">
                <a:solidFill>
                  <a:schemeClr val="tx1"/>
                </a:solidFill>
              </a:defRPr>
            </a:lvl4pPr>
            <a:lvl5pPr>
              <a:defRPr sz="30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Engadin Samnaun Val Müstair | 7. Januar 2019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249F-C253-445D-85DC-F8A677E513D9}" type="slidenum">
              <a:rPr lang="de-CH" smtClean="0"/>
              <a:pPr/>
              <a:t>‹Nr.›</a:t>
            </a:fld>
            <a:r>
              <a:rPr lang="de-CH"/>
              <a:t> |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der einteiligen Tabellen-, Diagramm- etc. Folie inkl. Beschreibung der Tabellen etc.</a:t>
            </a:r>
          </a:p>
        </p:txBody>
      </p:sp>
    </p:spTree>
    <p:extLst>
      <p:ext uri="{BB962C8B-B14F-4D97-AF65-F5344CB8AC3E}">
        <p14:creationId xmlns:p14="http://schemas.microsoft.com/office/powerpoint/2010/main" val="3900451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Folie mit Text- UND Tabellen, Diagrammf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1628800"/>
          </a:xfrm>
        </p:spPr>
        <p:txBody>
          <a:bodyPr anchor="t" anchorCtr="0"/>
          <a:lstStyle>
            <a:lvl1pPr algn="l">
              <a:defRPr sz="4500" b="0"/>
            </a:lvl1pPr>
          </a:lstStyle>
          <a:p>
            <a:r>
              <a:rPr lang="de-DE"/>
              <a:t>Titel der zweiteiligen Text UND Tabellen-, Diagramm- etc. Folie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51851" y="1700808"/>
            <a:ext cx="7105716" cy="4104456"/>
          </a:xfrm>
        </p:spPr>
        <p:txBody>
          <a:bodyPr>
            <a:normAutofit/>
          </a:bodyPr>
          <a:lstStyle>
            <a:lvl1pPr>
              <a:defRPr sz="3000"/>
            </a:lvl1pPr>
            <a:lvl2pPr>
              <a:defRPr sz="3000"/>
            </a:lvl2pPr>
            <a:lvl3pPr>
              <a:defRPr sz="3000"/>
            </a:lvl3pPr>
            <a:lvl4pPr>
              <a:defRPr sz="3000"/>
            </a:lvl4pPr>
            <a:lvl5pPr>
              <a:defRPr sz="3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34434" y="1700809"/>
            <a:ext cx="4225396" cy="4104456"/>
          </a:xfrm>
        </p:spPr>
        <p:txBody>
          <a:bodyPr>
            <a:normAutofit/>
          </a:bodyPr>
          <a:lstStyle>
            <a:lvl1pPr marL="0" indent="0">
              <a:buNone/>
              <a:defRPr sz="3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Engadin Samnaun Val Müstair | 7. Januar 2019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249F-C253-445D-85DC-F8A677E513D9}" type="slidenum">
              <a:rPr lang="de-CH" smtClean="0"/>
              <a:pPr/>
              <a:t>‹Nr.›</a:t>
            </a:fld>
            <a:r>
              <a:rPr lang="de-CH"/>
              <a:t> |</a:t>
            </a:r>
          </a:p>
        </p:txBody>
      </p:sp>
    </p:spTree>
    <p:extLst>
      <p:ext uri="{BB962C8B-B14F-4D97-AF65-F5344CB8AC3E}">
        <p14:creationId xmlns:p14="http://schemas.microsoft.com/office/powerpoint/2010/main" val="3696871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5976000"/>
            <a:ext cx="12192000" cy="8820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00" noProof="0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5949280"/>
            <a:ext cx="12192000" cy="144016"/>
          </a:xfrm>
          <a:prstGeom prst="rect">
            <a:avLst/>
          </a:prstGeom>
          <a:solidFill>
            <a:srgbClr val="817E65"/>
          </a:solidFill>
          <a:ln>
            <a:noFill/>
          </a:ln>
        </p:spPr>
        <p:txBody>
          <a:bodyPr wrap="none" lIns="91385" tIns="45695" rIns="91385" bIns="45695" anchor="ctr"/>
          <a:lstStyle/>
          <a:p>
            <a:endParaRPr lang="de-CH" sz="1800" noProof="0">
              <a:solidFill>
                <a:srgbClr val="000000"/>
              </a:solidFill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" y="1"/>
            <a:ext cx="12194556" cy="1656000"/>
          </a:xfrm>
          <a:custGeom>
            <a:avLst/>
            <a:gdLst>
              <a:gd name="connsiteX0" fmla="*/ 0 w 9144000"/>
              <a:gd name="connsiteY0" fmla="*/ 0 h 1628800"/>
              <a:gd name="connsiteX1" fmla="*/ 9144000 w 9144000"/>
              <a:gd name="connsiteY1" fmla="*/ 0 h 1628800"/>
              <a:gd name="connsiteX2" fmla="*/ 9144000 w 9144000"/>
              <a:gd name="connsiteY2" fmla="*/ 1628800 h 1628800"/>
              <a:gd name="connsiteX3" fmla="*/ 0 w 9144000"/>
              <a:gd name="connsiteY3" fmla="*/ 1628800 h 1628800"/>
              <a:gd name="connsiteX4" fmla="*/ 0 w 9144000"/>
              <a:gd name="connsiteY4" fmla="*/ 0 h 1628800"/>
              <a:gd name="connsiteX0" fmla="*/ 5842010 w 9144000"/>
              <a:gd name="connsiteY0" fmla="*/ 1253671 h 1628800"/>
              <a:gd name="connsiteX1" fmla="*/ 194767 w 9144000"/>
              <a:gd name="connsiteY1" fmla="*/ 1536072 h 1628800"/>
              <a:gd name="connsiteX0" fmla="*/ 56903 w 9200903"/>
              <a:gd name="connsiteY0" fmla="*/ 0 h 1636740"/>
              <a:gd name="connsiteX1" fmla="*/ 9200903 w 9200903"/>
              <a:gd name="connsiteY1" fmla="*/ 0 h 1636740"/>
              <a:gd name="connsiteX2" fmla="*/ 9200903 w 9200903"/>
              <a:gd name="connsiteY2" fmla="*/ 1628800 h 1636740"/>
              <a:gd name="connsiteX3" fmla="*/ 56903 w 9200903"/>
              <a:gd name="connsiteY3" fmla="*/ 1628800 h 1636740"/>
              <a:gd name="connsiteX4" fmla="*/ 56903 w 9200903"/>
              <a:gd name="connsiteY4" fmla="*/ 0 h 1636740"/>
              <a:gd name="connsiteX0" fmla="*/ 5898913 w 9200903"/>
              <a:gd name="connsiteY0" fmla="*/ 1253671 h 1636740"/>
              <a:gd name="connsiteX1" fmla="*/ 0 w 9200903"/>
              <a:gd name="connsiteY1" fmla="*/ 1636740 h 1636740"/>
              <a:gd name="connsiteX0" fmla="*/ 56903 w 9200903"/>
              <a:gd name="connsiteY0" fmla="*/ 0 h 1673897"/>
              <a:gd name="connsiteX1" fmla="*/ 9200903 w 9200903"/>
              <a:gd name="connsiteY1" fmla="*/ 0 h 1673897"/>
              <a:gd name="connsiteX2" fmla="*/ 9200903 w 9200903"/>
              <a:gd name="connsiteY2" fmla="*/ 1628800 h 1673897"/>
              <a:gd name="connsiteX3" fmla="*/ 56903 w 9200903"/>
              <a:gd name="connsiteY3" fmla="*/ 1628800 h 1673897"/>
              <a:gd name="connsiteX4" fmla="*/ 56903 w 9200903"/>
              <a:gd name="connsiteY4" fmla="*/ 0 h 1673897"/>
              <a:gd name="connsiteX0" fmla="*/ 9179008 w 9200903"/>
              <a:gd name="connsiteY0" fmla="*/ 1647953 h 1673897"/>
              <a:gd name="connsiteX1" fmla="*/ 0 w 9200903"/>
              <a:gd name="connsiteY1" fmla="*/ 1636740 h 1673897"/>
              <a:gd name="connsiteX0" fmla="*/ 56903 w 9200903"/>
              <a:gd name="connsiteY0" fmla="*/ 0 h 1647953"/>
              <a:gd name="connsiteX1" fmla="*/ 9200903 w 9200903"/>
              <a:gd name="connsiteY1" fmla="*/ 0 h 1647953"/>
              <a:gd name="connsiteX2" fmla="*/ 9200903 w 9200903"/>
              <a:gd name="connsiteY2" fmla="*/ 1628800 h 1647953"/>
              <a:gd name="connsiteX3" fmla="*/ 56903 w 9200903"/>
              <a:gd name="connsiteY3" fmla="*/ 1628800 h 1647953"/>
              <a:gd name="connsiteX4" fmla="*/ 56903 w 9200903"/>
              <a:gd name="connsiteY4" fmla="*/ 0 h 1647953"/>
              <a:gd name="connsiteX0" fmla="*/ 9179008 w 9200903"/>
              <a:gd name="connsiteY0" fmla="*/ 1647953 h 1647953"/>
              <a:gd name="connsiteX1" fmla="*/ 0 w 9200903"/>
              <a:gd name="connsiteY1" fmla="*/ 1636740 h 1647953"/>
              <a:gd name="connsiteX0" fmla="*/ 0 w 9144000"/>
              <a:gd name="connsiteY0" fmla="*/ 0 h 1647953"/>
              <a:gd name="connsiteX1" fmla="*/ 9144000 w 9144000"/>
              <a:gd name="connsiteY1" fmla="*/ 0 h 1647953"/>
              <a:gd name="connsiteX2" fmla="*/ 9144000 w 9144000"/>
              <a:gd name="connsiteY2" fmla="*/ 1628800 h 1647953"/>
              <a:gd name="connsiteX3" fmla="*/ 0 w 9144000"/>
              <a:gd name="connsiteY3" fmla="*/ 1628800 h 1647953"/>
              <a:gd name="connsiteX4" fmla="*/ 0 w 9144000"/>
              <a:gd name="connsiteY4" fmla="*/ 0 h 1647953"/>
              <a:gd name="connsiteX0" fmla="*/ 9122105 w 9144000"/>
              <a:gd name="connsiteY0" fmla="*/ 1647953 h 1647953"/>
              <a:gd name="connsiteX1" fmla="*/ 169600 w 9144000"/>
              <a:gd name="connsiteY1" fmla="*/ 1502516 h 1647953"/>
              <a:gd name="connsiteX0" fmla="*/ 0 w 9144000"/>
              <a:gd name="connsiteY0" fmla="*/ 0 h 1647953"/>
              <a:gd name="connsiteX1" fmla="*/ 9144000 w 9144000"/>
              <a:gd name="connsiteY1" fmla="*/ 0 h 1647953"/>
              <a:gd name="connsiteX2" fmla="*/ 9144000 w 9144000"/>
              <a:gd name="connsiteY2" fmla="*/ 1628800 h 1647953"/>
              <a:gd name="connsiteX3" fmla="*/ 0 w 9144000"/>
              <a:gd name="connsiteY3" fmla="*/ 1628800 h 1647953"/>
              <a:gd name="connsiteX4" fmla="*/ 0 w 9144000"/>
              <a:gd name="connsiteY4" fmla="*/ 0 h 1647953"/>
              <a:gd name="connsiteX0" fmla="*/ 9122105 w 9144000"/>
              <a:gd name="connsiteY0" fmla="*/ 1647953 h 1647953"/>
              <a:gd name="connsiteX1" fmla="*/ 531 w 9144000"/>
              <a:gd name="connsiteY1" fmla="*/ 1628722 h 1647953"/>
              <a:gd name="connsiteX0" fmla="*/ 0 w 9145917"/>
              <a:gd name="connsiteY0" fmla="*/ 0 h 1628903"/>
              <a:gd name="connsiteX1" fmla="*/ 9144000 w 9145917"/>
              <a:gd name="connsiteY1" fmla="*/ 0 h 1628903"/>
              <a:gd name="connsiteX2" fmla="*/ 9144000 w 9145917"/>
              <a:gd name="connsiteY2" fmla="*/ 1628800 h 1628903"/>
              <a:gd name="connsiteX3" fmla="*/ 0 w 9145917"/>
              <a:gd name="connsiteY3" fmla="*/ 1628800 h 1628903"/>
              <a:gd name="connsiteX4" fmla="*/ 0 w 9145917"/>
              <a:gd name="connsiteY4" fmla="*/ 0 h 1628903"/>
              <a:gd name="connsiteX0" fmla="*/ 9145917 w 9145917"/>
              <a:gd name="connsiteY0" fmla="*/ 1628903 h 1628903"/>
              <a:gd name="connsiteX1" fmla="*/ 531 w 9145917"/>
              <a:gd name="connsiteY1" fmla="*/ 1628722 h 1628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5917" h="1628903" stroke="0" extrusionOk="0">
                <a:moveTo>
                  <a:pt x="0" y="0"/>
                </a:moveTo>
                <a:lnTo>
                  <a:pt x="9144000" y="0"/>
                </a:lnTo>
                <a:lnTo>
                  <a:pt x="9144000" y="1628800"/>
                </a:lnTo>
                <a:lnTo>
                  <a:pt x="0" y="1628800"/>
                </a:lnTo>
                <a:lnTo>
                  <a:pt x="0" y="0"/>
                </a:lnTo>
                <a:close/>
              </a:path>
              <a:path w="9145917" h="1628903" fill="none" extrusionOk="0">
                <a:moveTo>
                  <a:pt x="9145917" y="1628903"/>
                </a:moveTo>
                <a:lnTo>
                  <a:pt x="531" y="1628722"/>
                </a:lnTo>
              </a:path>
            </a:pathLst>
          </a:custGeom>
          <a:solidFill>
            <a:schemeClr val="bg2"/>
          </a:solidFill>
          <a:ln w="76200">
            <a:solidFill>
              <a:schemeClr val="bg1"/>
            </a:solidFill>
            <a:miter lim="800000"/>
          </a:ln>
        </p:spPr>
        <p:txBody>
          <a:bodyPr vert="horz" lIns="252000" tIns="266400" rIns="252000" bIns="306000" rtlCol="0" anchor="t" anchorCtr="0">
            <a:noAutofit/>
          </a:bodyPr>
          <a:lstStyle/>
          <a:p>
            <a:r>
              <a:rPr lang="de-CH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34432" y="1700214"/>
            <a:ext cx="11520000" cy="410527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23392" y="6347962"/>
            <a:ext cx="5377357" cy="24100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de-CH"/>
              <a:t>Engadin Samnaun Val Müstair | 7. Januar 2019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0" y="6347962"/>
            <a:ext cx="623392" cy="241002"/>
          </a:xfrm>
          <a:prstGeom prst="rect">
            <a:avLst/>
          </a:prstGeom>
        </p:spPr>
        <p:txBody>
          <a:bodyPr vert="horz" lIns="0" tIns="0" rIns="36000" bIns="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E50FE1E-491B-4227-9340-84A8A64E04C2}" type="slidenum">
              <a:rPr lang="de-CH" smtClean="0"/>
              <a:pPr/>
              <a:t>‹Nr.›</a:t>
            </a:fld>
            <a:r>
              <a:rPr lang="de-CH"/>
              <a:t> |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8FA358D-7F72-4F13-9E34-26764D1D348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733" y="6190018"/>
            <a:ext cx="4825333" cy="576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96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90" r:id="rId2"/>
    <p:sldLayoutId id="2147483697" r:id="rId3"/>
    <p:sldLayoutId id="2147483700" r:id="rId4"/>
    <p:sldLayoutId id="2147483701" r:id="rId5"/>
    <p:sldLayoutId id="2147483683" r:id="rId6"/>
    <p:sldLayoutId id="2147483685" r:id="rId7"/>
    <p:sldLayoutId id="2147483702" r:id="rId8"/>
    <p:sldLayoutId id="2147483689" r:id="rId9"/>
    <p:sldLayoutId id="2147483703" r:id="rId10"/>
    <p:sldLayoutId id="2147483686" r:id="rId11"/>
    <p:sldLayoutId id="2147483698" r:id="rId12"/>
    <p:sldLayoutId id="2147483692" r:id="rId13"/>
    <p:sldLayoutId id="2147483694" r:id="rId14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5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Symbol" pitchFamily="18" charset="2"/>
        <a:buChar char="-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Symbol" pitchFamily="18" charset="2"/>
        <a:buChar char="-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Symbol" pitchFamily="18" charset="2"/>
        <a:buChar char="-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Symbol" pitchFamily="18" charset="2"/>
        <a:buChar char="-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Symbol" pitchFamily="18" charset="2"/>
        <a:buChar char="-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F730A197-4042-460C-A4DF-2C76F57D8C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 sz="4000" dirty="0" err="1"/>
              <a:t>discover.swiss</a:t>
            </a:r>
            <a:r>
              <a:rPr lang="de-CH" sz="4000" dirty="0"/>
              <a:t> – </a:t>
            </a:r>
            <a:r>
              <a:rPr lang="de-CH" sz="4000" dirty="0" err="1"/>
              <a:t>benefits</a:t>
            </a:r>
            <a:r>
              <a:rPr lang="de-CH" sz="4000" dirty="0"/>
              <a:t> </a:t>
            </a:r>
            <a:r>
              <a:rPr lang="de-CH" sz="4000" dirty="0" err="1"/>
              <a:t>for</a:t>
            </a:r>
            <a:r>
              <a:rPr lang="de-CH" sz="4000" dirty="0"/>
              <a:t> </a:t>
            </a:r>
            <a:r>
              <a:rPr lang="de-CH" sz="4000" dirty="0" err="1"/>
              <a:t>our</a:t>
            </a:r>
            <a:r>
              <a:rPr lang="de-CH" sz="4000" dirty="0"/>
              <a:t> </a:t>
            </a:r>
            <a:r>
              <a:rPr lang="de-CH" sz="4000" dirty="0" err="1"/>
              <a:t>tourism</a:t>
            </a:r>
            <a:r>
              <a:rPr lang="de-CH" sz="4000" dirty="0"/>
              <a:t> </a:t>
            </a:r>
            <a:r>
              <a:rPr lang="de-CH" sz="4000" dirty="0" err="1"/>
              <a:t>organisatzion</a:t>
            </a:r>
            <a:endParaRPr lang="de-CH" sz="40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267D65-3505-493D-9983-10875AC2A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Engadin Samnaun Val Müstair | 28. September 2021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DE296A6-8178-4D47-AB8F-CE81D43B3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249F-C253-445D-85DC-F8A677E513D9}" type="slidenum">
              <a:rPr lang="de-CH" smtClean="0"/>
              <a:pPr/>
              <a:t>1</a:t>
            </a:fld>
            <a:r>
              <a:rPr lang="de-CH"/>
              <a:t> |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2D83964-6B2A-4539-9834-DAC6455F0F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1149" y="4868763"/>
            <a:ext cx="8231271" cy="1008509"/>
          </a:xfrm>
        </p:spPr>
        <p:txBody>
          <a:bodyPr>
            <a:normAutofit/>
          </a:bodyPr>
          <a:lstStyle/>
          <a:p>
            <a:r>
              <a:rPr lang="de-CH" dirty="0"/>
              <a:t>Dominik Täuber, Head </a:t>
            </a:r>
            <a:r>
              <a:rPr lang="de-CH" dirty="0" err="1"/>
              <a:t>of</a:t>
            </a:r>
            <a:r>
              <a:rPr lang="de-CH" dirty="0"/>
              <a:t> Web &amp; </a:t>
            </a:r>
            <a:r>
              <a:rPr lang="de-CH" dirty="0" err="1"/>
              <a:t>Social</a:t>
            </a:r>
            <a:r>
              <a:rPr lang="de-CH" dirty="0"/>
              <a:t> Media</a:t>
            </a:r>
          </a:p>
        </p:txBody>
      </p:sp>
      <p:pic>
        <p:nvPicPr>
          <p:cNvPr id="10" name="Grafik 9" descr="Ein Bild, das Text, Elektronik, Screenshot, Anzeige enthält.&#10;&#10;Automatisch generierte Beschreibung">
            <a:extLst>
              <a:ext uri="{FF2B5EF4-FFF2-40B4-BE49-F238E27FC236}">
                <a16:creationId xmlns:a16="http://schemas.microsoft.com/office/drawing/2014/main" id="{85C2791B-F2C2-4A02-8E78-BC5BC49EE6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737" y="150144"/>
            <a:ext cx="1639756" cy="3577647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4D206626-6EC0-4040-809B-F87F6AB3C5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966" y="150144"/>
            <a:ext cx="1640606" cy="3577647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C60B940D-D280-402D-B2BD-51F885CB79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94" y="150144"/>
            <a:ext cx="6360261" cy="357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199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9A53E684-5810-498E-95E5-596BD3382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Engadin Samnaun Val Müstair | 28. September 2021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AF818D3-5679-41B0-8C4C-BF2E8573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249F-C253-445D-85DC-F8A677E513D9}" type="slidenum">
              <a:rPr lang="de-CH" smtClean="0"/>
              <a:pPr/>
              <a:t>2</a:t>
            </a:fld>
            <a:r>
              <a:rPr lang="de-CH"/>
              <a:t> |</a:t>
            </a:r>
          </a:p>
        </p:txBody>
      </p:sp>
      <p:sp>
        <p:nvSpPr>
          <p:cNvPr id="42" name="Textplatzhalter 41">
            <a:extLst>
              <a:ext uri="{FF2B5EF4-FFF2-40B4-BE49-F238E27FC236}">
                <a16:creationId xmlns:a16="http://schemas.microsoft.com/office/drawing/2014/main" id="{1D33BCF5-598D-4F87-AA6C-9CDA485A45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2B8B9CFF-F25A-4792-BD89-67EBA150CAB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DE" sz="4500" dirty="0" err="1"/>
              <a:t>discover.swiss</a:t>
            </a:r>
            <a:r>
              <a:rPr lang="de-DE" sz="4500" dirty="0"/>
              <a:t> - </a:t>
            </a:r>
            <a:r>
              <a:rPr lang="de-DE" sz="4500" dirty="0" err="1"/>
              <a:t>Usage</a:t>
            </a:r>
            <a:r>
              <a:rPr lang="de-DE" sz="4500" dirty="0"/>
              <a:t> </a:t>
            </a:r>
            <a:endParaRPr lang="de-CH" sz="45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9F97411-D134-4934-A48E-E2C0C230BFE4}"/>
              </a:ext>
            </a:extLst>
          </p:cNvPr>
          <p:cNvSpPr/>
          <p:nvPr/>
        </p:nvSpPr>
        <p:spPr>
          <a:xfrm>
            <a:off x="9496926" y="1913425"/>
            <a:ext cx="2053389" cy="10026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/>
              <a:t>Guidle</a:t>
            </a:r>
            <a:endParaRPr lang="de-D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Webcams</a:t>
            </a:r>
            <a:endParaRPr lang="de-CH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3095166B-B4C0-46D9-829B-EC1B7EBE29F2}"/>
              </a:ext>
            </a:extLst>
          </p:cNvPr>
          <p:cNvSpPr/>
          <p:nvPr/>
        </p:nvSpPr>
        <p:spPr>
          <a:xfrm>
            <a:off x="9496925" y="3274009"/>
            <a:ext cx="2053389" cy="10026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Tomas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Accomodations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Offers</a:t>
            </a:r>
            <a:endParaRPr lang="de-CH" dirty="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524DA4B5-8EE1-4014-B488-51D3418C7996}"/>
              </a:ext>
            </a:extLst>
          </p:cNvPr>
          <p:cNvSpPr/>
          <p:nvPr/>
        </p:nvSpPr>
        <p:spPr>
          <a:xfrm>
            <a:off x="9496924" y="4634593"/>
            <a:ext cx="2053389" cy="843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/>
              <a:t>Outdooractive</a:t>
            </a:r>
            <a:endParaRPr lang="de-D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Tours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POIs </a:t>
            </a:r>
            <a:endParaRPr lang="de-CH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5EA22B29-9ADE-479D-8D9C-99B75BD22195}"/>
              </a:ext>
            </a:extLst>
          </p:cNvPr>
          <p:cNvSpPr/>
          <p:nvPr/>
        </p:nvSpPr>
        <p:spPr>
          <a:xfrm>
            <a:off x="4335381" y="1913426"/>
            <a:ext cx="3680417" cy="3564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b="1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B30F6D5-8FC1-47A1-B084-A94AAB462E80}"/>
              </a:ext>
            </a:extLst>
          </p:cNvPr>
          <p:cNvSpPr txBox="1"/>
          <p:nvPr/>
        </p:nvSpPr>
        <p:spPr>
          <a:xfrm>
            <a:off x="4486260" y="2021939"/>
            <a:ext cx="179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>
                <a:solidFill>
                  <a:schemeClr val="lt1"/>
                </a:solidFill>
              </a:rPr>
              <a:t>discover.swiss</a:t>
            </a:r>
            <a:endParaRPr lang="de-CH" b="1" dirty="0">
              <a:solidFill>
                <a:schemeClr val="lt1"/>
              </a:solidFill>
            </a:endParaRP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0E1E1477-0CCC-461C-9FA9-E7CA9560D108}"/>
              </a:ext>
            </a:extLst>
          </p:cNvPr>
          <p:cNvCxnSpPr/>
          <p:nvPr/>
        </p:nvCxnSpPr>
        <p:spPr>
          <a:xfrm flipH="1">
            <a:off x="8474117" y="2427124"/>
            <a:ext cx="67376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95A23EC8-E4D6-4CD6-8D71-D764517ACF73}"/>
              </a:ext>
            </a:extLst>
          </p:cNvPr>
          <p:cNvCxnSpPr/>
          <p:nvPr/>
        </p:nvCxnSpPr>
        <p:spPr>
          <a:xfrm flipH="1">
            <a:off x="8474117" y="3793515"/>
            <a:ext cx="67376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D5890E47-E5F1-40C6-88EE-6DC70316D69D}"/>
              </a:ext>
            </a:extLst>
          </p:cNvPr>
          <p:cNvCxnSpPr/>
          <p:nvPr/>
        </p:nvCxnSpPr>
        <p:spPr>
          <a:xfrm flipH="1">
            <a:off x="8474117" y="5056333"/>
            <a:ext cx="67376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hteck 9">
            <a:extLst>
              <a:ext uri="{FF2B5EF4-FFF2-40B4-BE49-F238E27FC236}">
                <a16:creationId xmlns:a16="http://schemas.microsoft.com/office/drawing/2014/main" id="{58D23FE2-DBC5-4133-B6E5-415E71018F76}"/>
              </a:ext>
            </a:extLst>
          </p:cNvPr>
          <p:cNvSpPr/>
          <p:nvPr/>
        </p:nvSpPr>
        <p:spPr>
          <a:xfrm>
            <a:off x="4989095" y="2793702"/>
            <a:ext cx="2662989" cy="234779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EB6EED5B-102C-4AE8-80C3-ADB43BF5C93A}"/>
              </a:ext>
            </a:extLst>
          </p:cNvPr>
          <p:cNvSpPr txBox="1"/>
          <p:nvPr/>
        </p:nvSpPr>
        <p:spPr>
          <a:xfrm>
            <a:off x="5285874" y="3144253"/>
            <a:ext cx="2093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lt1"/>
                </a:solidFill>
              </a:rPr>
              <a:t>Common </a:t>
            </a:r>
            <a:r>
              <a:rPr lang="de-DE" b="1" dirty="0" err="1">
                <a:solidFill>
                  <a:schemeClr val="lt1"/>
                </a:solidFill>
              </a:rPr>
              <a:t>services</a:t>
            </a:r>
            <a:endParaRPr lang="de-DE" b="1" dirty="0">
              <a:solidFill>
                <a:schemeClr val="l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lt1"/>
                </a:solidFill>
              </a:rPr>
              <a:t>Info-Center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lt1"/>
                </a:solidFill>
              </a:rPr>
              <a:t>Marketplace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lt1"/>
                </a:solidFill>
              </a:rPr>
              <a:t>User </a:t>
            </a:r>
            <a:r>
              <a:rPr lang="de-DE" dirty="0" err="1">
                <a:solidFill>
                  <a:schemeClr val="lt1"/>
                </a:solidFill>
              </a:rPr>
              <a:t>profile</a:t>
            </a:r>
            <a:endParaRPr lang="de-DE" dirty="0">
              <a:solidFill>
                <a:schemeClr val="l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lt1"/>
                </a:solidFill>
              </a:rPr>
              <a:t>Services</a:t>
            </a:r>
            <a:endParaRPr lang="de-CH" dirty="0">
              <a:solidFill>
                <a:schemeClr val="lt1"/>
              </a:solidFill>
            </a:endParaRPr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977A8618-5F44-453A-B7FE-B7E7D6102D28}"/>
              </a:ext>
            </a:extLst>
          </p:cNvPr>
          <p:cNvCxnSpPr/>
          <p:nvPr/>
        </p:nvCxnSpPr>
        <p:spPr>
          <a:xfrm flipH="1">
            <a:off x="3376863" y="3922292"/>
            <a:ext cx="67376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9" name="Grafik 38" descr="Ein Bild, das Text, Elektronik, Screenshot, Anzeige enthält.&#10;&#10;Automatisch generierte Beschreibung">
            <a:extLst>
              <a:ext uri="{FF2B5EF4-FFF2-40B4-BE49-F238E27FC236}">
                <a16:creationId xmlns:a16="http://schemas.microsoft.com/office/drawing/2014/main" id="{A98BF751-FC63-4FD9-8290-AFB925F468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10" y="2981361"/>
            <a:ext cx="855169" cy="1865822"/>
          </a:xfrm>
          <a:prstGeom prst="rect">
            <a:avLst/>
          </a:prstGeom>
        </p:spPr>
      </p:pic>
      <p:pic>
        <p:nvPicPr>
          <p:cNvPr id="41" name="Grafik 40" descr="Ein Bild, das Text, Elektronik, Screenshot, Computer enthält.&#10;&#10;Automatisch generierte Beschreibung">
            <a:extLst>
              <a:ext uri="{FF2B5EF4-FFF2-40B4-BE49-F238E27FC236}">
                <a16:creationId xmlns:a16="http://schemas.microsoft.com/office/drawing/2014/main" id="{26AC8A83-51C3-453D-B3FE-7E9ED87B19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562" y="2943728"/>
            <a:ext cx="1985720" cy="190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967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9A53E684-5810-498E-95E5-596BD3382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Engadin Samnaun Val Müstair | 28. September 2021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AF818D3-5679-41B0-8C4C-BF2E8573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249F-C253-445D-85DC-F8A677E513D9}" type="slidenum">
              <a:rPr lang="de-CH" smtClean="0"/>
              <a:pPr/>
              <a:t>3</a:t>
            </a:fld>
            <a:r>
              <a:rPr lang="de-CH"/>
              <a:t> |</a:t>
            </a:r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2B8B9CFF-F25A-4792-BD89-67EBA150CAB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DE" sz="4500" dirty="0"/>
              <a:t>Advantages</a:t>
            </a:r>
            <a:endParaRPr lang="de-CH" sz="4500" dirty="0"/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2B44FDA1-F38B-4930-898D-FAB7299806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5596325"/>
              </p:ext>
            </p:extLst>
          </p:nvPr>
        </p:nvGraphicFramePr>
        <p:xfrm>
          <a:off x="483386" y="1412875"/>
          <a:ext cx="5851951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Ellipse 11">
            <a:extLst>
              <a:ext uri="{FF2B5EF4-FFF2-40B4-BE49-F238E27FC236}">
                <a16:creationId xmlns:a16="http://schemas.microsoft.com/office/drawing/2014/main" id="{CDB1AEDD-07E3-429F-9D79-EF1F15B46206}"/>
              </a:ext>
            </a:extLst>
          </p:cNvPr>
          <p:cNvSpPr/>
          <p:nvPr/>
        </p:nvSpPr>
        <p:spPr>
          <a:xfrm>
            <a:off x="7883950" y="1071514"/>
            <a:ext cx="1206631" cy="95210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Data </a:t>
            </a:r>
            <a:r>
              <a:rPr lang="de-DE" sz="1200" dirty="0" err="1"/>
              <a:t>protection</a:t>
            </a:r>
            <a:endParaRPr lang="de-CH" sz="1200" dirty="0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D1D66A3B-A424-452F-899E-BFCFDFED85F4}"/>
              </a:ext>
            </a:extLst>
          </p:cNvPr>
          <p:cNvSpPr/>
          <p:nvPr/>
        </p:nvSpPr>
        <p:spPr>
          <a:xfrm>
            <a:off x="9415513" y="2337520"/>
            <a:ext cx="1206631" cy="95210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Quality</a:t>
            </a:r>
            <a:endParaRPr lang="de-CH" sz="1200" dirty="0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3B29EA12-07C5-4E84-B4C7-EA1669C89BC8}"/>
              </a:ext>
            </a:extLst>
          </p:cNvPr>
          <p:cNvSpPr/>
          <p:nvPr/>
        </p:nvSpPr>
        <p:spPr>
          <a:xfrm>
            <a:off x="7676561" y="2782303"/>
            <a:ext cx="1206631" cy="95210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/>
              <a:t>Transparency</a:t>
            </a:r>
            <a:endParaRPr lang="de-CH" sz="900" dirty="0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8D439DD5-722F-4EE9-B6F2-E9D3BAE7144E}"/>
              </a:ext>
            </a:extLst>
          </p:cNvPr>
          <p:cNvSpPr/>
          <p:nvPr/>
        </p:nvSpPr>
        <p:spPr>
          <a:xfrm>
            <a:off x="9814875" y="3678024"/>
            <a:ext cx="1206631" cy="95210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/>
              <a:t>Cost</a:t>
            </a:r>
            <a:br>
              <a:rPr lang="de-DE" sz="1200" dirty="0"/>
            </a:br>
            <a:r>
              <a:rPr lang="de-DE" sz="1200" dirty="0" err="1"/>
              <a:t>efficiency</a:t>
            </a:r>
            <a:endParaRPr lang="de-CH" sz="1200" dirty="0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8D025200-962A-430D-925B-798DE401D095}"/>
              </a:ext>
            </a:extLst>
          </p:cNvPr>
          <p:cNvSpPr/>
          <p:nvPr/>
        </p:nvSpPr>
        <p:spPr>
          <a:xfrm>
            <a:off x="9633900" y="997016"/>
            <a:ext cx="1206631" cy="95210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/>
              <a:t>Professional</a:t>
            </a:r>
            <a:endParaRPr lang="de-CH" sz="1000" dirty="0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508E9250-E544-45E4-B2E5-9434465DAB1C}"/>
              </a:ext>
            </a:extLst>
          </p:cNvPr>
          <p:cNvSpPr/>
          <p:nvPr/>
        </p:nvSpPr>
        <p:spPr>
          <a:xfrm>
            <a:off x="8279877" y="4358325"/>
            <a:ext cx="1206631" cy="95210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Swiss </a:t>
            </a:r>
            <a:r>
              <a:rPr lang="de-DE" sz="1200" dirty="0" err="1"/>
              <a:t>made</a:t>
            </a:r>
            <a:endParaRPr lang="de-CH" sz="1200" dirty="0"/>
          </a:p>
        </p:txBody>
      </p:sp>
    </p:spTree>
    <p:extLst>
      <p:ext uri="{BB962C8B-B14F-4D97-AF65-F5344CB8AC3E}">
        <p14:creationId xmlns:p14="http://schemas.microsoft.com/office/powerpoint/2010/main" val="3482930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9A53E684-5810-498E-95E5-596BD3382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Engadin Samnaun Val Müstair | 28. September 2021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AF818D3-5679-41B0-8C4C-BF2E8573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249F-C253-445D-85DC-F8A677E513D9}" type="slidenum">
              <a:rPr lang="de-CH" smtClean="0"/>
              <a:pPr/>
              <a:t>4</a:t>
            </a:fld>
            <a:r>
              <a:rPr lang="de-CH"/>
              <a:t> |</a:t>
            </a:r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2B8B9CFF-F25A-4792-BD89-67EBA150CAB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DE" sz="4500" dirty="0" err="1"/>
              <a:t>engadin.app</a:t>
            </a:r>
            <a:r>
              <a:rPr lang="de-DE" sz="4500" dirty="0"/>
              <a:t> – </a:t>
            </a:r>
            <a:r>
              <a:rPr lang="de-DE" sz="4500" dirty="0" err="1"/>
              <a:t>projects</a:t>
            </a:r>
            <a:r>
              <a:rPr lang="de-DE" sz="4500" dirty="0"/>
              <a:t>: Status </a:t>
            </a:r>
            <a:r>
              <a:rPr lang="de-DE" sz="4500" dirty="0" err="1"/>
              <a:t>information</a:t>
            </a:r>
            <a:endParaRPr lang="de-CH" sz="4500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B11A23C-B63F-4CF5-AD2E-B289633C30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38" y="1385055"/>
            <a:ext cx="1640607" cy="3577647"/>
          </a:xfrm>
          <a:prstGeom prst="rect">
            <a:avLst/>
          </a:prstGeom>
        </p:spPr>
      </p:pic>
      <p:pic>
        <p:nvPicPr>
          <p:cNvPr id="10" name="Grafik 9" descr="Ein Bild, das Karte enthält.&#10;&#10;Automatisch generierte Beschreibung">
            <a:extLst>
              <a:ext uri="{FF2B5EF4-FFF2-40B4-BE49-F238E27FC236}">
                <a16:creationId xmlns:a16="http://schemas.microsoft.com/office/drawing/2014/main" id="{AC6566E5-8879-477B-AD61-CB9DF746AE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192" y="1385055"/>
            <a:ext cx="1639756" cy="3575792"/>
          </a:xfrm>
          <a:prstGeom prst="rect">
            <a:avLst/>
          </a:prstGeom>
        </p:spPr>
      </p:pic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54EE31C2-87FF-47DC-9B99-C4594AC0E4CE}"/>
              </a:ext>
            </a:extLst>
          </p:cNvPr>
          <p:cNvSpPr txBox="1">
            <a:spLocks/>
          </p:cNvSpPr>
          <p:nvPr/>
        </p:nvSpPr>
        <p:spPr>
          <a:xfrm>
            <a:off x="5231876" y="1385055"/>
            <a:ext cx="6295088" cy="357579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Daily updated information about the state of the infrastructure</a:t>
            </a:r>
          </a:p>
          <a:p>
            <a:r>
              <a:rPr lang="de-CH" sz="2800" dirty="0" err="1"/>
              <a:t>Cooperation</a:t>
            </a:r>
            <a:r>
              <a:rPr lang="de-CH" sz="2800" dirty="0"/>
              <a:t> </a:t>
            </a:r>
            <a:r>
              <a:rPr lang="de-CH" sz="2800" dirty="0" err="1"/>
              <a:t>with</a:t>
            </a:r>
            <a:r>
              <a:rPr lang="de-CH" sz="2800" dirty="0"/>
              <a:t> </a:t>
            </a:r>
            <a:r>
              <a:rPr lang="de-CH" sz="2800" dirty="0" err="1"/>
              <a:t>the</a:t>
            </a:r>
            <a:r>
              <a:rPr lang="de-CH" sz="2800" dirty="0"/>
              <a:t> </a:t>
            </a:r>
            <a:r>
              <a:rPr lang="de-CH" sz="2800" dirty="0" err="1"/>
              <a:t>municipality</a:t>
            </a:r>
            <a:endParaRPr lang="de-CH" sz="2800" dirty="0"/>
          </a:p>
          <a:p>
            <a:r>
              <a:rPr lang="en-US" sz="2800" dirty="0"/>
              <a:t>Guests can report damage and influences</a:t>
            </a:r>
          </a:p>
          <a:p>
            <a:r>
              <a:rPr lang="en-US" sz="2800" dirty="0"/>
              <a:t>Forwarding of the status to as many platforms as possible </a:t>
            </a:r>
            <a:r>
              <a:rPr lang="en-US" sz="2800" b="1" dirty="0"/>
              <a:t>via </a:t>
            </a:r>
            <a:r>
              <a:rPr lang="en-US" sz="2800" b="1" dirty="0" err="1"/>
              <a:t>discover.swiss</a:t>
            </a:r>
            <a:endParaRPr lang="de-CH" sz="2800" b="1" dirty="0"/>
          </a:p>
        </p:txBody>
      </p:sp>
    </p:spTree>
    <p:extLst>
      <p:ext uri="{BB962C8B-B14F-4D97-AF65-F5344CB8AC3E}">
        <p14:creationId xmlns:p14="http://schemas.microsoft.com/office/powerpoint/2010/main" val="3080473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9A53E684-5810-498E-95E5-596BD3382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Engadin Samnaun Val Müstair | 28. September 2021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AF818D3-5679-41B0-8C4C-BF2E8573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249F-C253-445D-85DC-F8A677E513D9}" type="slidenum">
              <a:rPr lang="de-CH" smtClean="0"/>
              <a:pPr/>
              <a:t>5</a:t>
            </a:fld>
            <a:r>
              <a:rPr lang="de-CH"/>
              <a:t> |</a:t>
            </a:r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2B8B9CFF-F25A-4792-BD89-67EBA150CAB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DE" sz="4500" dirty="0" err="1"/>
              <a:t>engadin.app</a:t>
            </a:r>
            <a:r>
              <a:rPr lang="de-DE" sz="4500" dirty="0"/>
              <a:t> – </a:t>
            </a:r>
            <a:r>
              <a:rPr lang="de-DE" sz="4500" dirty="0" err="1"/>
              <a:t>projects</a:t>
            </a:r>
            <a:r>
              <a:rPr lang="de-DE" sz="4500" dirty="0"/>
              <a:t>: Status </a:t>
            </a:r>
            <a:r>
              <a:rPr lang="de-DE" sz="4500" dirty="0" err="1"/>
              <a:t>information</a:t>
            </a:r>
            <a:endParaRPr lang="de-CH" sz="4500" dirty="0"/>
          </a:p>
        </p:txBody>
      </p:sp>
      <p:pic>
        <p:nvPicPr>
          <p:cNvPr id="6" name="Grafik 5" descr="Ein Bild, das Karte enthält.&#10;&#10;Automatisch generierte Beschreibung">
            <a:extLst>
              <a:ext uri="{FF2B5EF4-FFF2-40B4-BE49-F238E27FC236}">
                <a16:creationId xmlns:a16="http://schemas.microsoft.com/office/drawing/2014/main" id="{A6FA74E2-4BA2-4974-BCAB-A2C26A96EA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72" y="1656001"/>
            <a:ext cx="1523562" cy="3322409"/>
          </a:xfrm>
          <a:prstGeom prst="rect">
            <a:avLst/>
          </a:prstGeom>
        </p:spPr>
      </p:pic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567C8E2E-69D4-4917-B724-AADB4898D2F0}"/>
              </a:ext>
            </a:extLst>
          </p:cNvPr>
          <p:cNvCxnSpPr/>
          <p:nvPr/>
        </p:nvCxnSpPr>
        <p:spPr>
          <a:xfrm>
            <a:off x="2686639" y="3079448"/>
            <a:ext cx="838985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eck 11">
            <a:extLst>
              <a:ext uri="{FF2B5EF4-FFF2-40B4-BE49-F238E27FC236}">
                <a16:creationId xmlns:a16="http://schemas.microsoft.com/office/drawing/2014/main" id="{8E4A5763-B641-4CD8-8316-B119D0448167}"/>
              </a:ext>
            </a:extLst>
          </p:cNvPr>
          <p:cNvSpPr/>
          <p:nvPr/>
        </p:nvSpPr>
        <p:spPr>
          <a:xfrm>
            <a:off x="3780148" y="2270888"/>
            <a:ext cx="2253007" cy="1655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discover.swiss</a:t>
            </a:r>
            <a:endParaRPr lang="de-CH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469A17F1-D997-4272-9367-8A9068545E03}"/>
              </a:ext>
            </a:extLst>
          </p:cNvPr>
          <p:cNvSpPr/>
          <p:nvPr/>
        </p:nvSpPr>
        <p:spPr>
          <a:xfrm>
            <a:off x="6956993" y="1514494"/>
            <a:ext cx="1621411" cy="933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err="1"/>
              <a:t>Outdooractive</a:t>
            </a:r>
            <a:endParaRPr lang="de-CH" sz="1100" dirty="0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CA17130F-B97C-42B3-9159-7660E6C8CE3F}"/>
              </a:ext>
            </a:extLst>
          </p:cNvPr>
          <p:cNvSpPr/>
          <p:nvPr/>
        </p:nvSpPr>
        <p:spPr>
          <a:xfrm>
            <a:off x="6900409" y="2612821"/>
            <a:ext cx="1621411" cy="933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Schweiz Mobil</a:t>
            </a:r>
            <a:endParaRPr lang="de-CH" sz="1100" dirty="0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30708E94-6DCD-4C16-8E28-395D162EED03}"/>
              </a:ext>
            </a:extLst>
          </p:cNvPr>
          <p:cNvSpPr/>
          <p:nvPr/>
        </p:nvSpPr>
        <p:spPr>
          <a:xfrm>
            <a:off x="6928699" y="3711148"/>
            <a:ext cx="1621411" cy="933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err="1"/>
              <a:t>engadin.app</a:t>
            </a:r>
            <a:endParaRPr lang="de-CH" sz="1100" dirty="0"/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BD8A09E6-3704-4FB6-BB53-AA5077E931CA}"/>
              </a:ext>
            </a:extLst>
          </p:cNvPr>
          <p:cNvCxnSpPr>
            <a:cxnSpLocks/>
          </p:cNvCxnSpPr>
          <p:nvPr/>
        </p:nvCxnSpPr>
        <p:spPr>
          <a:xfrm>
            <a:off x="6233763" y="3079448"/>
            <a:ext cx="466038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D7F451DF-BE7C-47E4-AE5C-7FC1607C8779}"/>
              </a:ext>
            </a:extLst>
          </p:cNvPr>
          <p:cNvCxnSpPr>
            <a:cxnSpLocks/>
          </p:cNvCxnSpPr>
          <p:nvPr/>
        </p:nvCxnSpPr>
        <p:spPr>
          <a:xfrm>
            <a:off x="6252623" y="3341118"/>
            <a:ext cx="466038" cy="17576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5F29D91C-756B-4813-B43D-30F1FA66B5B0}"/>
              </a:ext>
            </a:extLst>
          </p:cNvPr>
          <p:cNvCxnSpPr>
            <a:cxnSpLocks/>
          </p:cNvCxnSpPr>
          <p:nvPr/>
        </p:nvCxnSpPr>
        <p:spPr>
          <a:xfrm flipV="1">
            <a:off x="6221685" y="2632256"/>
            <a:ext cx="466038" cy="19986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7A939606-AAD8-4E02-AC69-72AA315D19FA}"/>
              </a:ext>
            </a:extLst>
          </p:cNvPr>
          <p:cNvSpPr txBox="1"/>
          <p:nvPr/>
        </p:nvSpPr>
        <p:spPr>
          <a:xfrm>
            <a:off x="9113840" y="1740620"/>
            <a:ext cx="24321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Distribution of information to as many, relevant channels as possible, where guests can get information.</a:t>
            </a:r>
            <a:endParaRPr lang="de-CH" sz="2400" dirty="0"/>
          </a:p>
        </p:txBody>
      </p:sp>
    </p:spTree>
    <p:extLst>
      <p:ext uri="{BB962C8B-B14F-4D97-AF65-F5344CB8AC3E}">
        <p14:creationId xmlns:p14="http://schemas.microsoft.com/office/powerpoint/2010/main" val="80881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9A53E684-5810-498E-95E5-596BD3382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Engadin Samnaun Val Müstair | 28. September 2021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AF818D3-5679-41B0-8C4C-BF2E8573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249F-C253-445D-85DC-F8A677E513D9}" type="slidenum">
              <a:rPr lang="de-CH" smtClean="0"/>
              <a:pPr/>
              <a:t>6</a:t>
            </a:fld>
            <a:r>
              <a:rPr lang="de-CH"/>
              <a:t> |</a:t>
            </a:r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2B8B9CFF-F25A-4792-BD89-67EBA150CAB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DE" sz="4500" dirty="0" err="1"/>
              <a:t>engadin.app</a:t>
            </a:r>
            <a:r>
              <a:rPr lang="de-DE" sz="4500" dirty="0"/>
              <a:t> – </a:t>
            </a:r>
            <a:r>
              <a:rPr lang="de-DE" sz="4500" dirty="0" err="1"/>
              <a:t>projects</a:t>
            </a:r>
            <a:r>
              <a:rPr lang="de-DE" sz="4500" dirty="0"/>
              <a:t>: Further </a:t>
            </a:r>
            <a:r>
              <a:rPr lang="de-DE" sz="4500" dirty="0" err="1"/>
              <a:t>developments</a:t>
            </a:r>
            <a:endParaRPr lang="de-CH" sz="4500" dirty="0"/>
          </a:p>
        </p:txBody>
      </p:sp>
      <p:sp>
        <p:nvSpPr>
          <p:cNvPr id="18" name="Textplatzhalter 5">
            <a:extLst>
              <a:ext uri="{FF2B5EF4-FFF2-40B4-BE49-F238E27FC236}">
                <a16:creationId xmlns:a16="http://schemas.microsoft.com/office/drawing/2014/main" id="{2120CBD4-5877-433A-8144-FA49B5A615F7}"/>
              </a:ext>
            </a:extLst>
          </p:cNvPr>
          <p:cNvSpPr txBox="1">
            <a:spLocks/>
          </p:cNvSpPr>
          <p:nvPr/>
        </p:nvSpPr>
        <p:spPr>
          <a:xfrm>
            <a:off x="311696" y="1337921"/>
            <a:ext cx="7031784" cy="357579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/>
              <a:t>Marketplace</a:t>
            </a:r>
            <a:r>
              <a:rPr lang="en-US" sz="2800" dirty="0"/>
              <a:t> with a mixed shopping cart</a:t>
            </a:r>
          </a:p>
          <a:p>
            <a:r>
              <a:rPr lang="en-US" sz="2800" dirty="0"/>
              <a:t>Expansion of the </a:t>
            </a:r>
            <a:r>
              <a:rPr lang="en-US" sz="2800" b="1" dirty="0"/>
              <a:t>user profile</a:t>
            </a:r>
          </a:p>
          <a:p>
            <a:r>
              <a:rPr lang="en-US" sz="2800" dirty="0"/>
              <a:t>Expansion of </a:t>
            </a:r>
            <a:r>
              <a:rPr lang="en-US" sz="2800" b="1" dirty="0"/>
              <a:t>Gamification &amp; Guides</a:t>
            </a:r>
          </a:p>
          <a:p>
            <a:r>
              <a:rPr lang="en-US" sz="2800" b="1" dirty="0"/>
              <a:t>Integration of the guest card </a:t>
            </a:r>
            <a:r>
              <a:rPr lang="en-US" sz="2800" dirty="0"/>
              <a:t>with ÖV-Inclusive</a:t>
            </a:r>
          </a:p>
        </p:txBody>
      </p:sp>
      <p:pic>
        <p:nvPicPr>
          <p:cNvPr id="5" name="Grafik 4" descr="Ein Bild, das Text, Elektronik, Anzeige enthält.&#10;&#10;Automatisch generierte Beschreibung">
            <a:extLst>
              <a:ext uri="{FF2B5EF4-FFF2-40B4-BE49-F238E27FC236}">
                <a16:creationId xmlns:a16="http://schemas.microsoft.com/office/drawing/2014/main" id="{17814067-7020-4506-B174-DAFDD1228A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138" y="1189275"/>
            <a:ext cx="1664411" cy="362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644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9A53E684-5810-498E-95E5-596BD3382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Engadin Samnaun Val Müstair | 28. September 2021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AF818D3-5679-41B0-8C4C-BF2E8573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249F-C253-445D-85DC-F8A677E513D9}" type="slidenum">
              <a:rPr lang="de-CH" smtClean="0"/>
              <a:pPr/>
              <a:t>7</a:t>
            </a:fld>
            <a:r>
              <a:rPr lang="de-CH"/>
              <a:t> |</a:t>
            </a:r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2B8B9CFF-F25A-4792-BD89-67EBA150CAB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DE" sz="4500" dirty="0" err="1"/>
              <a:t>Discussion</a:t>
            </a:r>
            <a:endParaRPr lang="de-CH" sz="4500" dirty="0"/>
          </a:p>
        </p:txBody>
      </p:sp>
    </p:spTree>
    <p:extLst>
      <p:ext uri="{BB962C8B-B14F-4D97-AF65-F5344CB8AC3E}">
        <p14:creationId xmlns:p14="http://schemas.microsoft.com/office/powerpoint/2010/main" val="34372982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TCON_GUIDELINES" val="FALSE"/>
</p:tagLst>
</file>

<file path=ppt/theme/theme1.xml><?xml version="1.0" encoding="utf-8"?>
<a:theme xmlns:a="http://schemas.openxmlformats.org/drawingml/2006/main" name="Graubünden-121115">
  <a:themeElements>
    <a:clrScheme name="graubünden Farben">
      <a:dk1>
        <a:srgbClr val="706E59"/>
      </a:dk1>
      <a:lt1>
        <a:sysClr val="window" lastClr="FFFFFF"/>
      </a:lt1>
      <a:dk2>
        <a:srgbClr val="AF0E1B"/>
      </a:dk2>
      <a:lt2>
        <a:srgbClr val="DFDFD8"/>
      </a:lt2>
      <a:accent1>
        <a:srgbClr val="C60219"/>
      </a:accent1>
      <a:accent2>
        <a:srgbClr val="9CB1CE"/>
      </a:accent2>
      <a:accent3>
        <a:srgbClr val="3D9B35"/>
      </a:accent3>
      <a:accent4>
        <a:srgbClr val="B5BF00"/>
      </a:accent4>
      <a:accent5>
        <a:srgbClr val="34B5D0"/>
      </a:accent5>
      <a:accent6>
        <a:srgbClr val="FFB70F"/>
      </a:accent6>
      <a:hlink>
        <a:srgbClr val="9CB1CE"/>
      </a:hlink>
      <a:folHlink>
        <a:srgbClr val="AF0E1B"/>
      </a:folHlink>
    </a:clrScheme>
    <a:fontScheme name="Graubünden">
      <a:majorFont>
        <a:latin typeface="TheMixSemiLight-Plain"/>
        <a:ea typeface=""/>
        <a:cs typeface=""/>
      </a:majorFont>
      <a:minorFont>
        <a:latin typeface="Syntax LT Std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-Präsentation_Vorlage_ESV" id="{927603DA-5E32-436E-81A5-3060965E098B}" vid="{C9E65858-B4F4-4934-B02A-AB2C7E2823C3}"/>
    </a:ext>
  </a:extLst>
</a:theme>
</file>

<file path=ppt/theme/theme2.xml><?xml version="1.0" encoding="utf-8"?>
<a:theme xmlns:a="http://schemas.openxmlformats.org/drawingml/2006/main" name="Larissa">
  <a:themeElements>
    <a:clrScheme name="Graubünden-Farben">
      <a:dk1>
        <a:sysClr val="windowText" lastClr="000000"/>
      </a:dk1>
      <a:lt1>
        <a:sysClr val="window" lastClr="FFFFFF"/>
      </a:lt1>
      <a:dk2>
        <a:srgbClr val="817E65"/>
      </a:dk2>
      <a:lt2>
        <a:srgbClr val="DFDFD8"/>
      </a:lt2>
      <a:accent1>
        <a:srgbClr val="9CB1CE"/>
      </a:accent1>
      <a:accent2>
        <a:srgbClr val="C60219"/>
      </a:accent2>
      <a:accent3>
        <a:srgbClr val="3D9B35"/>
      </a:accent3>
      <a:accent4>
        <a:srgbClr val="8064A2"/>
      </a:accent4>
      <a:accent5>
        <a:srgbClr val="34B5D0"/>
      </a:accent5>
      <a:accent6>
        <a:srgbClr val="FFB70F"/>
      </a:accent6>
      <a:hlink>
        <a:srgbClr val="9CB1CE"/>
      </a:hlink>
      <a:folHlink>
        <a:srgbClr val="C60219"/>
      </a:folHlink>
    </a:clrScheme>
    <a:fontScheme name="Graubünden">
      <a:majorFont>
        <a:latin typeface="TheMixSemiLight-Plain"/>
        <a:ea typeface=""/>
        <a:cs typeface=""/>
      </a:majorFont>
      <a:minorFont>
        <a:latin typeface="Syntax LT Std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Graubünden-Farben">
      <a:dk1>
        <a:sysClr val="windowText" lastClr="000000"/>
      </a:dk1>
      <a:lt1>
        <a:sysClr val="window" lastClr="FFFFFF"/>
      </a:lt1>
      <a:dk2>
        <a:srgbClr val="817E65"/>
      </a:dk2>
      <a:lt2>
        <a:srgbClr val="DFDFD8"/>
      </a:lt2>
      <a:accent1>
        <a:srgbClr val="9CB1CE"/>
      </a:accent1>
      <a:accent2>
        <a:srgbClr val="C60219"/>
      </a:accent2>
      <a:accent3>
        <a:srgbClr val="3D9B35"/>
      </a:accent3>
      <a:accent4>
        <a:srgbClr val="8064A2"/>
      </a:accent4>
      <a:accent5>
        <a:srgbClr val="34B5D0"/>
      </a:accent5>
      <a:accent6>
        <a:srgbClr val="FFB70F"/>
      </a:accent6>
      <a:hlink>
        <a:srgbClr val="9CB1CE"/>
      </a:hlink>
      <a:folHlink>
        <a:srgbClr val="C60219"/>
      </a:folHlink>
    </a:clrScheme>
    <a:fontScheme name="Graubünden">
      <a:majorFont>
        <a:latin typeface="TheMixSemiLight-Plain"/>
        <a:ea typeface=""/>
        <a:cs typeface=""/>
      </a:majorFont>
      <a:minorFont>
        <a:latin typeface="Syntax LT Std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B990AC99FFDB34F8091E9CCFAE45C39" ma:contentTypeVersion="13" ma:contentTypeDescription="Ein neues Dokument erstellen." ma:contentTypeScope="" ma:versionID="04ca07028876089c0ba7f6cd9d88cad1">
  <xsd:schema xmlns:xsd="http://www.w3.org/2001/XMLSchema" xmlns:xs="http://www.w3.org/2001/XMLSchema" xmlns:p="http://schemas.microsoft.com/office/2006/metadata/properties" xmlns:ns2="ed522610-ba0a-4a91-9543-6681dcc469c0" xmlns:ns3="a24241f8-d7fd-4dda-b44f-ab616cf776b8" targetNamespace="http://schemas.microsoft.com/office/2006/metadata/properties" ma:root="true" ma:fieldsID="20dc4f201282735967a5706e57d55668" ns2:_="" ns3:_="">
    <xsd:import namespace="ed522610-ba0a-4a91-9543-6681dcc469c0"/>
    <xsd:import namespace="a24241f8-d7fd-4dda-b44f-ab616cf776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522610-ba0a-4a91-9543-6681dcc469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4241f8-d7fd-4dda-b44f-ab616cf776b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59D3F0-E0DE-4259-8D12-F81CB37255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220058-3DFB-4AA2-B7E6-216A8BDE1A14}">
  <ds:schemaRefs>
    <ds:schemaRef ds:uri="a24241f8-d7fd-4dda-b44f-ab616cf776b8"/>
    <ds:schemaRef ds:uri="ed522610-ba0a-4a91-9543-6681dcc469c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7F8CBF2-533E-4032-8A83-BB2343866F73}">
  <ds:schemaRefs>
    <ds:schemaRef ds:uri="a24241f8-d7fd-4dda-b44f-ab616cf776b8"/>
    <ds:schemaRef ds:uri="ed522610-ba0a-4a91-9543-6681dcc469c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259</Words>
  <Application>Microsoft Office PowerPoint</Application>
  <PresentationFormat>Breitbild</PresentationFormat>
  <Paragraphs>61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Symbol</vt:lpstr>
      <vt:lpstr>Syntax LT Std</vt:lpstr>
      <vt:lpstr>TheMixSemiLight-Plain</vt:lpstr>
      <vt:lpstr>Graubünden-121115</vt:lpstr>
      <vt:lpstr>discover.swiss – benefits for our tourism organisatzion</vt:lpstr>
      <vt:lpstr>discover.swiss - Usage </vt:lpstr>
      <vt:lpstr>Advantages</vt:lpstr>
      <vt:lpstr>engadin.app – projects: Status information</vt:lpstr>
      <vt:lpstr>engadin.app – projects: Status information</vt:lpstr>
      <vt:lpstr>engadin.app – projects: Further developments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Madeleine Papst</dc:creator>
  <cp:lastModifiedBy>Dominik Täuber</cp:lastModifiedBy>
  <cp:revision>14</cp:revision>
  <cp:lastPrinted>2013-01-14T16:18:14Z</cp:lastPrinted>
  <dcterms:created xsi:type="dcterms:W3CDTF">2018-11-26T16:07:03Z</dcterms:created>
  <dcterms:modified xsi:type="dcterms:W3CDTF">2021-09-24T14:31:14Z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0x010100CB990AC99FFDB34F8091E9CCFAE45C39</vt:lpwstr>
  </property>
</Properties>
</file>